
<file path=[Content_Types].xml><?xml version="1.0" encoding="utf-8"?>
<Types xmlns="http://schemas.openxmlformats.org/package/2006/content-types">
  <Default Extension="png" ContentType="image/png"/>
  <Default Extension="svg" ContentType="image/svg+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7" r:id="rId2"/>
    <p:sldId id="258" r:id="rId3"/>
  </p:sldIdLst>
  <p:sldSz cx="9601200" cy="12801600" type="A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FF79"/>
    <a:srgbClr val="FFEFFF"/>
    <a:srgbClr val="FFCCFF"/>
    <a:srgbClr val="F5B68B"/>
    <a:srgbClr val="0066FF"/>
    <a:srgbClr val="FF3300"/>
    <a:srgbClr val="FFFF99"/>
    <a:srgbClr val="EAFFAF"/>
    <a:srgbClr val="CCFF33"/>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25" autoAdjust="0"/>
    <p:restoredTop sz="95320" autoAdjust="0"/>
  </p:normalViewPr>
  <p:slideViewPr>
    <p:cSldViewPr snapToGrid="0">
      <p:cViewPr>
        <p:scale>
          <a:sx n="76" d="100"/>
          <a:sy n="76" d="100"/>
        </p:scale>
        <p:origin x="1848" y="-211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5659" cy="498056"/>
          </a:xfrm>
          <a:prstGeom prst="rect">
            <a:avLst/>
          </a:prstGeom>
        </p:spPr>
        <p:txBody>
          <a:bodyPr vert="horz" lIns="95557" tIns="47779" rIns="95557" bIns="4777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1"/>
            <a:ext cx="2945659" cy="498056"/>
          </a:xfrm>
          <a:prstGeom prst="rect">
            <a:avLst/>
          </a:prstGeom>
        </p:spPr>
        <p:txBody>
          <a:bodyPr vert="horz" lIns="95557" tIns="47779" rIns="95557" bIns="47779" rtlCol="0"/>
          <a:lstStyle>
            <a:lvl1pPr algn="r">
              <a:defRPr sz="1200"/>
            </a:lvl1pPr>
          </a:lstStyle>
          <a:p>
            <a:fld id="{CE705A8A-7903-47CD-BF8A-1766968796F6}" type="datetimeFigureOut">
              <a:rPr kumimoji="1" lang="ja-JP" altLang="en-US" smtClean="0"/>
              <a:t>2023/1/17</a:t>
            </a:fld>
            <a:endParaRPr kumimoji="1" lang="ja-JP" altLang="en-US"/>
          </a:p>
        </p:txBody>
      </p:sp>
      <p:sp>
        <p:nvSpPr>
          <p:cNvPr id="4" name="スライド イメージ プレースホルダー 3"/>
          <p:cNvSpPr>
            <a:spLocks noGrp="1" noRot="1" noChangeAspect="1"/>
          </p:cNvSpPr>
          <p:nvPr>
            <p:ph type="sldImg" idx="2"/>
          </p:nvPr>
        </p:nvSpPr>
        <p:spPr>
          <a:xfrm>
            <a:off x="2141538" y="1241425"/>
            <a:ext cx="2514600" cy="3351213"/>
          </a:xfrm>
          <a:prstGeom prst="rect">
            <a:avLst/>
          </a:prstGeom>
          <a:noFill/>
          <a:ln w="12700">
            <a:solidFill>
              <a:prstClr val="black"/>
            </a:solidFill>
          </a:ln>
        </p:spPr>
        <p:txBody>
          <a:bodyPr vert="horz" lIns="95557" tIns="47779" rIns="95557" bIns="47779" rtlCol="0" anchor="ctr"/>
          <a:lstStyle/>
          <a:p>
            <a:endParaRPr lang="ja-JP" altLang="en-US"/>
          </a:p>
        </p:txBody>
      </p:sp>
      <p:sp>
        <p:nvSpPr>
          <p:cNvPr id="5" name="ノート プレースホルダー 4"/>
          <p:cNvSpPr>
            <a:spLocks noGrp="1"/>
          </p:cNvSpPr>
          <p:nvPr>
            <p:ph type="body" sz="quarter" idx="3"/>
          </p:nvPr>
        </p:nvSpPr>
        <p:spPr>
          <a:xfrm>
            <a:off x="679768" y="4777195"/>
            <a:ext cx="5438140" cy="3908614"/>
          </a:xfrm>
          <a:prstGeom prst="rect">
            <a:avLst/>
          </a:prstGeom>
        </p:spPr>
        <p:txBody>
          <a:bodyPr vert="horz" lIns="95557" tIns="47779" rIns="95557" bIns="4777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5557" tIns="47779" rIns="95557" bIns="4777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5557" tIns="47779" rIns="95557" bIns="47779" rtlCol="0" anchor="b"/>
          <a:lstStyle>
            <a:lvl1pPr algn="r">
              <a:defRPr sz="1200"/>
            </a:lvl1pPr>
          </a:lstStyle>
          <a:p>
            <a:fld id="{07CA553F-7E18-4328-A4F0-06990B8E6AA3}" type="slidenum">
              <a:rPr kumimoji="1" lang="ja-JP" altLang="en-US" smtClean="0"/>
              <a:t>‹#›</a:t>
            </a:fld>
            <a:endParaRPr kumimoji="1" lang="ja-JP" altLang="en-US"/>
          </a:p>
        </p:txBody>
      </p:sp>
    </p:spTree>
    <p:extLst>
      <p:ext uri="{BB962C8B-B14F-4D97-AF65-F5344CB8AC3E}">
        <p14:creationId xmlns:p14="http://schemas.microsoft.com/office/powerpoint/2010/main" val="4269297317"/>
      </p:ext>
    </p:extLst>
  </p:cSld>
  <p:clrMap bg1="lt1" tx1="dk1" bg2="lt2" tx2="dk2" accent1="accent1" accent2="accent2" accent3="accent3" accent4="accent4" accent5="accent5" accent6="accent6" hlink="hlink" folHlink="folHlink"/>
  <p:notesStyle>
    <a:lvl1pPr marL="0" algn="l" defTabSz="1221692" rtl="0" eaLnBrk="1" latinLnBrk="0" hangingPunct="1">
      <a:defRPr kumimoji="1" sz="1604" kern="1200">
        <a:solidFill>
          <a:schemeClr val="tx1"/>
        </a:solidFill>
        <a:latin typeface="+mn-lt"/>
        <a:ea typeface="+mn-ea"/>
        <a:cs typeface="+mn-cs"/>
      </a:defRPr>
    </a:lvl1pPr>
    <a:lvl2pPr marL="610845" algn="l" defTabSz="1221692" rtl="0" eaLnBrk="1" latinLnBrk="0" hangingPunct="1">
      <a:defRPr kumimoji="1" sz="1604" kern="1200">
        <a:solidFill>
          <a:schemeClr val="tx1"/>
        </a:solidFill>
        <a:latin typeface="+mn-lt"/>
        <a:ea typeface="+mn-ea"/>
        <a:cs typeface="+mn-cs"/>
      </a:defRPr>
    </a:lvl2pPr>
    <a:lvl3pPr marL="1221692" algn="l" defTabSz="1221692" rtl="0" eaLnBrk="1" latinLnBrk="0" hangingPunct="1">
      <a:defRPr kumimoji="1" sz="1604" kern="1200">
        <a:solidFill>
          <a:schemeClr val="tx1"/>
        </a:solidFill>
        <a:latin typeface="+mn-lt"/>
        <a:ea typeface="+mn-ea"/>
        <a:cs typeface="+mn-cs"/>
      </a:defRPr>
    </a:lvl3pPr>
    <a:lvl4pPr marL="1832539" algn="l" defTabSz="1221692" rtl="0" eaLnBrk="1" latinLnBrk="0" hangingPunct="1">
      <a:defRPr kumimoji="1" sz="1604" kern="1200">
        <a:solidFill>
          <a:schemeClr val="tx1"/>
        </a:solidFill>
        <a:latin typeface="+mn-lt"/>
        <a:ea typeface="+mn-ea"/>
        <a:cs typeface="+mn-cs"/>
      </a:defRPr>
    </a:lvl4pPr>
    <a:lvl5pPr marL="2443384" algn="l" defTabSz="1221692" rtl="0" eaLnBrk="1" latinLnBrk="0" hangingPunct="1">
      <a:defRPr kumimoji="1" sz="1604" kern="1200">
        <a:solidFill>
          <a:schemeClr val="tx1"/>
        </a:solidFill>
        <a:latin typeface="+mn-lt"/>
        <a:ea typeface="+mn-ea"/>
        <a:cs typeface="+mn-cs"/>
      </a:defRPr>
    </a:lvl5pPr>
    <a:lvl6pPr marL="3054231" algn="l" defTabSz="1221692" rtl="0" eaLnBrk="1" latinLnBrk="0" hangingPunct="1">
      <a:defRPr kumimoji="1" sz="1604" kern="1200">
        <a:solidFill>
          <a:schemeClr val="tx1"/>
        </a:solidFill>
        <a:latin typeface="+mn-lt"/>
        <a:ea typeface="+mn-ea"/>
        <a:cs typeface="+mn-cs"/>
      </a:defRPr>
    </a:lvl6pPr>
    <a:lvl7pPr marL="3665077" algn="l" defTabSz="1221692" rtl="0" eaLnBrk="1" latinLnBrk="0" hangingPunct="1">
      <a:defRPr kumimoji="1" sz="1604" kern="1200">
        <a:solidFill>
          <a:schemeClr val="tx1"/>
        </a:solidFill>
        <a:latin typeface="+mn-lt"/>
        <a:ea typeface="+mn-ea"/>
        <a:cs typeface="+mn-cs"/>
      </a:defRPr>
    </a:lvl7pPr>
    <a:lvl8pPr marL="4275923" algn="l" defTabSz="1221692" rtl="0" eaLnBrk="1" latinLnBrk="0" hangingPunct="1">
      <a:defRPr kumimoji="1" sz="1604" kern="1200">
        <a:solidFill>
          <a:schemeClr val="tx1"/>
        </a:solidFill>
        <a:latin typeface="+mn-lt"/>
        <a:ea typeface="+mn-ea"/>
        <a:cs typeface="+mn-cs"/>
      </a:defRPr>
    </a:lvl8pPr>
    <a:lvl9pPr marL="4886769" algn="l" defTabSz="1221692" rtl="0" eaLnBrk="1" latinLnBrk="0" hangingPunct="1">
      <a:defRPr kumimoji="1" sz="160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41538" y="1241425"/>
            <a:ext cx="2514600" cy="33512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7CA553F-7E18-4328-A4F0-06990B8E6AA3}" type="slidenum">
              <a:rPr kumimoji="1" lang="ja-JP" altLang="en-US" smtClean="0"/>
              <a:t>1</a:t>
            </a:fld>
            <a:endParaRPr kumimoji="1" lang="ja-JP" altLang="en-US"/>
          </a:p>
        </p:txBody>
      </p:sp>
    </p:spTree>
    <p:extLst>
      <p:ext uri="{BB962C8B-B14F-4D97-AF65-F5344CB8AC3E}">
        <p14:creationId xmlns:p14="http://schemas.microsoft.com/office/powerpoint/2010/main" val="4106662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07CA553F-7E18-4328-A4F0-06990B8E6AA3}" type="slidenum">
              <a:rPr kumimoji="1" lang="ja-JP" altLang="en-US" smtClean="0"/>
              <a:t>2</a:t>
            </a:fld>
            <a:endParaRPr kumimoji="1" lang="ja-JP" altLang="en-US"/>
          </a:p>
        </p:txBody>
      </p:sp>
    </p:spTree>
    <p:extLst>
      <p:ext uri="{BB962C8B-B14F-4D97-AF65-F5344CB8AC3E}">
        <p14:creationId xmlns:p14="http://schemas.microsoft.com/office/powerpoint/2010/main" val="4055805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ja-JP" altLang="en-US"/>
              <a:t>マスター タイトルの書式設定</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EE11992-E290-4652-98F9-AC8EB17ADCCC}" type="datetimeFigureOut">
              <a:rPr kumimoji="1" lang="ja-JP" altLang="en-US" smtClean="0"/>
              <a:t>2023/1/17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D71215-EE7C-4ACE-B6D6-4BE57E5A588C}" type="slidenum">
              <a:rPr kumimoji="1" lang="ja-JP" altLang="en-US" smtClean="0"/>
              <a:t>‹#›</a:t>
            </a:fld>
            <a:endParaRPr kumimoji="1" lang="ja-JP" altLang="en-US"/>
          </a:p>
        </p:txBody>
      </p:sp>
    </p:spTree>
    <p:extLst>
      <p:ext uri="{BB962C8B-B14F-4D97-AF65-F5344CB8AC3E}">
        <p14:creationId xmlns:p14="http://schemas.microsoft.com/office/powerpoint/2010/main" val="759942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EE11992-E290-4652-98F9-AC8EB17ADCCC}" type="datetimeFigureOut">
              <a:rPr kumimoji="1" lang="ja-JP" altLang="en-US" smtClean="0"/>
              <a:t>2023/1/17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D71215-EE7C-4ACE-B6D6-4BE57E5A588C}" type="slidenum">
              <a:rPr kumimoji="1" lang="ja-JP" altLang="en-US" smtClean="0"/>
              <a:t>‹#›</a:t>
            </a:fld>
            <a:endParaRPr kumimoji="1" lang="ja-JP" altLang="en-US"/>
          </a:p>
        </p:txBody>
      </p:sp>
    </p:spTree>
    <p:extLst>
      <p:ext uri="{BB962C8B-B14F-4D97-AF65-F5344CB8AC3E}">
        <p14:creationId xmlns:p14="http://schemas.microsoft.com/office/powerpoint/2010/main" val="101520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EE11992-E290-4652-98F9-AC8EB17ADCCC}" type="datetimeFigureOut">
              <a:rPr kumimoji="1" lang="ja-JP" altLang="en-US" smtClean="0"/>
              <a:t>2023/1/17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D71215-EE7C-4ACE-B6D6-4BE57E5A588C}" type="slidenum">
              <a:rPr kumimoji="1" lang="ja-JP" altLang="en-US" smtClean="0"/>
              <a:t>‹#›</a:t>
            </a:fld>
            <a:endParaRPr kumimoji="1" lang="ja-JP" altLang="en-US"/>
          </a:p>
        </p:txBody>
      </p:sp>
    </p:spTree>
    <p:extLst>
      <p:ext uri="{BB962C8B-B14F-4D97-AF65-F5344CB8AC3E}">
        <p14:creationId xmlns:p14="http://schemas.microsoft.com/office/powerpoint/2010/main" val="2960636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EE11992-E290-4652-98F9-AC8EB17ADCCC}" type="datetimeFigureOut">
              <a:rPr kumimoji="1" lang="ja-JP" altLang="en-US" smtClean="0"/>
              <a:t>2023/1/17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D71215-EE7C-4ACE-B6D6-4BE57E5A588C}" type="slidenum">
              <a:rPr kumimoji="1" lang="ja-JP" altLang="en-US" smtClean="0"/>
              <a:t>‹#›</a:t>
            </a:fld>
            <a:endParaRPr kumimoji="1" lang="ja-JP" altLang="en-US"/>
          </a:p>
        </p:txBody>
      </p:sp>
    </p:spTree>
    <p:extLst>
      <p:ext uri="{BB962C8B-B14F-4D97-AF65-F5344CB8AC3E}">
        <p14:creationId xmlns:p14="http://schemas.microsoft.com/office/powerpoint/2010/main" val="3012292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EE11992-E290-4652-98F9-AC8EB17ADCCC}" type="datetimeFigureOut">
              <a:rPr kumimoji="1" lang="ja-JP" altLang="en-US" smtClean="0"/>
              <a:t>2023/1/17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D71215-EE7C-4ACE-B6D6-4BE57E5A588C}" type="slidenum">
              <a:rPr kumimoji="1" lang="ja-JP" altLang="en-US" smtClean="0"/>
              <a:t>‹#›</a:t>
            </a:fld>
            <a:endParaRPr kumimoji="1" lang="ja-JP" altLang="en-US"/>
          </a:p>
        </p:txBody>
      </p:sp>
    </p:spTree>
    <p:extLst>
      <p:ext uri="{BB962C8B-B14F-4D97-AF65-F5344CB8AC3E}">
        <p14:creationId xmlns:p14="http://schemas.microsoft.com/office/powerpoint/2010/main" val="3836414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EE11992-E290-4652-98F9-AC8EB17ADCCC}" type="datetimeFigureOut">
              <a:rPr kumimoji="1" lang="ja-JP" altLang="en-US" smtClean="0"/>
              <a:t>2023/1/17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D71215-EE7C-4ACE-B6D6-4BE57E5A588C}" type="slidenum">
              <a:rPr kumimoji="1" lang="ja-JP" altLang="en-US" smtClean="0"/>
              <a:t>‹#›</a:t>
            </a:fld>
            <a:endParaRPr kumimoji="1" lang="ja-JP" altLang="en-US"/>
          </a:p>
        </p:txBody>
      </p:sp>
    </p:spTree>
    <p:extLst>
      <p:ext uri="{BB962C8B-B14F-4D97-AF65-F5344CB8AC3E}">
        <p14:creationId xmlns:p14="http://schemas.microsoft.com/office/powerpoint/2010/main" val="369709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a:t>マスター テキストの書式設定</a:t>
            </a:r>
          </a:p>
        </p:txBody>
      </p:sp>
      <p:sp>
        <p:nvSpPr>
          <p:cNvPr id="4" name="Content Placeholder 3"/>
          <p:cNvSpPr>
            <a:spLocks noGrp="1"/>
          </p:cNvSpPr>
          <p:nvPr>
            <p:ph sz="half" idx="2"/>
          </p:nvPr>
        </p:nvSpPr>
        <p:spPr>
          <a:xfrm>
            <a:off x="661334" y="4676140"/>
            <a:ext cx="4061757" cy="687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a:t>マスター テキストの書式設定</a:t>
            </a:r>
          </a:p>
        </p:txBody>
      </p:sp>
      <p:sp>
        <p:nvSpPr>
          <p:cNvPr id="6" name="Content Placeholder 5"/>
          <p:cNvSpPr>
            <a:spLocks noGrp="1"/>
          </p:cNvSpPr>
          <p:nvPr>
            <p:ph sz="quarter" idx="4"/>
          </p:nvPr>
        </p:nvSpPr>
        <p:spPr>
          <a:xfrm>
            <a:off x="4860608" y="4676140"/>
            <a:ext cx="4081761" cy="687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EE11992-E290-4652-98F9-AC8EB17ADCCC}" type="datetimeFigureOut">
              <a:rPr kumimoji="1" lang="ja-JP" altLang="en-US" smtClean="0"/>
              <a:t>2023/1/17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CD71215-EE7C-4ACE-B6D6-4BE57E5A588C}" type="slidenum">
              <a:rPr kumimoji="1" lang="ja-JP" altLang="en-US" smtClean="0"/>
              <a:t>‹#›</a:t>
            </a:fld>
            <a:endParaRPr kumimoji="1" lang="ja-JP" altLang="en-US"/>
          </a:p>
        </p:txBody>
      </p:sp>
    </p:spTree>
    <p:extLst>
      <p:ext uri="{BB962C8B-B14F-4D97-AF65-F5344CB8AC3E}">
        <p14:creationId xmlns:p14="http://schemas.microsoft.com/office/powerpoint/2010/main" val="115342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EE11992-E290-4652-98F9-AC8EB17ADCCC}" type="datetimeFigureOut">
              <a:rPr kumimoji="1" lang="ja-JP" altLang="en-US" smtClean="0"/>
              <a:t>2023/1/17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CD71215-EE7C-4ACE-B6D6-4BE57E5A588C}" type="slidenum">
              <a:rPr kumimoji="1" lang="ja-JP" altLang="en-US" smtClean="0"/>
              <a:t>‹#›</a:t>
            </a:fld>
            <a:endParaRPr kumimoji="1" lang="ja-JP" altLang="en-US"/>
          </a:p>
        </p:txBody>
      </p:sp>
    </p:spTree>
    <p:extLst>
      <p:ext uri="{BB962C8B-B14F-4D97-AF65-F5344CB8AC3E}">
        <p14:creationId xmlns:p14="http://schemas.microsoft.com/office/powerpoint/2010/main" val="319596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E11992-E290-4652-98F9-AC8EB17ADCCC}" type="datetimeFigureOut">
              <a:rPr kumimoji="1" lang="ja-JP" altLang="en-US" smtClean="0"/>
              <a:t>2023/1/17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CD71215-EE7C-4ACE-B6D6-4BE57E5A588C}" type="slidenum">
              <a:rPr kumimoji="1" lang="ja-JP" altLang="en-US" smtClean="0"/>
              <a:t>‹#›</a:t>
            </a:fld>
            <a:endParaRPr kumimoji="1" lang="ja-JP" altLang="en-US"/>
          </a:p>
        </p:txBody>
      </p:sp>
    </p:spTree>
    <p:extLst>
      <p:ext uri="{BB962C8B-B14F-4D97-AF65-F5344CB8AC3E}">
        <p14:creationId xmlns:p14="http://schemas.microsoft.com/office/powerpoint/2010/main" val="3299315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a:t>マスター タイトルの書式設定</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E11992-E290-4652-98F9-AC8EB17ADCCC}" type="datetimeFigureOut">
              <a:rPr kumimoji="1" lang="ja-JP" altLang="en-US" smtClean="0"/>
              <a:t>2023/1/17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D71215-EE7C-4ACE-B6D6-4BE57E5A588C}" type="slidenum">
              <a:rPr kumimoji="1" lang="ja-JP" altLang="en-US" smtClean="0"/>
              <a:t>‹#›</a:t>
            </a:fld>
            <a:endParaRPr kumimoji="1" lang="ja-JP" altLang="en-US"/>
          </a:p>
        </p:txBody>
      </p:sp>
    </p:spTree>
    <p:extLst>
      <p:ext uri="{BB962C8B-B14F-4D97-AF65-F5344CB8AC3E}">
        <p14:creationId xmlns:p14="http://schemas.microsoft.com/office/powerpoint/2010/main" val="107686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E11992-E290-4652-98F9-AC8EB17ADCCC}" type="datetimeFigureOut">
              <a:rPr kumimoji="1" lang="ja-JP" altLang="en-US" smtClean="0"/>
              <a:t>2023/1/17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D71215-EE7C-4ACE-B6D6-4BE57E5A588C}" type="slidenum">
              <a:rPr kumimoji="1" lang="ja-JP" altLang="en-US" smtClean="0"/>
              <a:t>‹#›</a:t>
            </a:fld>
            <a:endParaRPr kumimoji="1" lang="ja-JP" altLang="en-US"/>
          </a:p>
        </p:txBody>
      </p:sp>
    </p:spTree>
    <p:extLst>
      <p:ext uri="{BB962C8B-B14F-4D97-AF65-F5344CB8AC3E}">
        <p14:creationId xmlns:p14="http://schemas.microsoft.com/office/powerpoint/2010/main" val="3920881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0EE11992-E290-4652-98F9-AC8EB17ADCCC}" type="datetimeFigureOut">
              <a:rPr kumimoji="1" lang="ja-JP" altLang="en-US" smtClean="0"/>
              <a:t>2023/1/17</a:t>
            </a:fld>
            <a:endParaRPr kumimoji="1" lang="ja-JP" altLang="en-US"/>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FCD71215-EE7C-4ACE-B6D6-4BE57E5A588C}" type="slidenum">
              <a:rPr kumimoji="1" lang="ja-JP" altLang="en-US" smtClean="0"/>
              <a:t>‹#›</a:t>
            </a:fld>
            <a:endParaRPr kumimoji="1" lang="ja-JP" altLang="en-US"/>
          </a:p>
        </p:txBody>
      </p:sp>
    </p:spTree>
    <p:extLst>
      <p:ext uri="{BB962C8B-B14F-4D97-AF65-F5344CB8AC3E}">
        <p14:creationId xmlns:p14="http://schemas.microsoft.com/office/powerpoint/2010/main" val="31665848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60120" rtl="0" eaLnBrk="1" latinLnBrk="0" hangingPunct="1">
        <a:defRPr kumimoji="1" sz="1890" kern="1200">
          <a:solidFill>
            <a:schemeClr val="tx1"/>
          </a:solidFill>
          <a:latin typeface="+mn-lt"/>
          <a:ea typeface="+mn-ea"/>
          <a:cs typeface="+mn-cs"/>
        </a:defRPr>
      </a:lvl1pPr>
      <a:lvl2pPr marL="480060" algn="l" defTabSz="960120" rtl="0" eaLnBrk="1" latinLnBrk="0" hangingPunct="1">
        <a:defRPr kumimoji="1" sz="1890" kern="1200">
          <a:solidFill>
            <a:schemeClr val="tx1"/>
          </a:solidFill>
          <a:latin typeface="+mn-lt"/>
          <a:ea typeface="+mn-ea"/>
          <a:cs typeface="+mn-cs"/>
        </a:defRPr>
      </a:lvl2pPr>
      <a:lvl3pPr marL="960120" algn="l" defTabSz="960120" rtl="0" eaLnBrk="1" latinLnBrk="0" hangingPunct="1">
        <a:defRPr kumimoji="1" sz="1890" kern="1200">
          <a:solidFill>
            <a:schemeClr val="tx1"/>
          </a:solidFill>
          <a:latin typeface="+mn-lt"/>
          <a:ea typeface="+mn-ea"/>
          <a:cs typeface="+mn-cs"/>
        </a:defRPr>
      </a:lvl3pPr>
      <a:lvl4pPr marL="1440180" algn="l" defTabSz="960120" rtl="0" eaLnBrk="1" latinLnBrk="0" hangingPunct="1">
        <a:defRPr kumimoji="1" sz="1890" kern="1200">
          <a:solidFill>
            <a:schemeClr val="tx1"/>
          </a:solidFill>
          <a:latin typeface="+mn-lt"/>
          <a:ea typeface="+mn-ea"/>
          <a:cs typeface="+mn-cs"/>
        </a:defRPr>
      </a:lvl4pPr>
      <a:lvl5pPr marL="1920240" algn="l" defTabSz="960120" rtl="0" eaLnBrk="1" latinLnBrk="0" hangingPunct="1">
        <a:defRPr kumimoji="1" sz="1890" kern="1200">
          <a:solidFill>
            <a:schemeClr val="tx1"/>
          </a:solidFill>
          <a:latin typeface="+mn-lt"/>
          <a:ea typeface="+mn-ea"/>
          <a:cs typeface="+mn-cs"/>
        </a:defRPr>
      </a:lvl5pPr>
      <a:lvl6pPr marL="2400300" algn="l" defTabSz="960120" rtl="0" eaLnBrk="1" latinLnBrk="0" hangingPunct="1">
        <a:defRPr kumimoji="1" sz="1890" kern="1200">
          <a:solidFill>
            <a:schemeClr val="tx1"/>
          </a:solidFill>
          <a:latin typeface="+mn-lt"/>
          <a:ea typeface="+mn-ea"/>
          <a:cs typeface="+mn-cs"/>
        </a:defRPr>
      </a:lvl6pPr>
      <a:lvl7pPr marL="2880360" algn="l" defTabSz="960120" rtl="0" eaLnBrk="1" latinLnBrk="0" hangingPunct="1">
        <a:defRPr kumimoji="1" sz="1890" kern="1200">
          <a:solidFill>
            <a:schemeClr val="tx1"/>
          </a:solidFill>
          <a:latin typeface="+mn-lt"/>
          <a:ea typeface="+mn-ea"/>
          <a:cs typeface="+mn-cs"/>
        </a:defRPr>
      </a:lvl7pPr>
      <a:lvl8pPr marL="3360420" algn="l" defTabSz="960120" rtl="0" eaLnBrk="1" latinLnBrk="0" hangingPunct="1">
        <a:defRPr kumimoji="1" sz="1890" kern="1200">
          <a:solidFill>
            <a:schemeClr val="tx1"/>
          </a:solidFill>
          <a:latin typeface="+mn-lt"/>
          <a:ea typeface="+mn-ea"/>
          <a:cs typeface="+mn-cs"/>
        </a:defRPr>
      </a:lvl8pPr>
      <a:lvl9pPr marL="3840480" algn="l" defTabSz="960120"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em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media/image6.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テキスト ボックス 37">
            <a:extLst>
              <a:ext uri="{FF2B5EF4-FFF2-40B4-BE49-F238E27FC236}">
                <a16:creationId xmlns:a16="http://schemas.microsoft.com/office/drawing/2014/main" id="{4C0391F0-585C-4C98-9E84-A2E2E81993DF}"/>
              </a:ext>
            </a:extLst>
          </p:cNvPr>
          <p:cNvSpPr txBox="1"/>
          <p:nvPr/>
        </p:nvSpPr>
        <p:spPr>
          <a:xfrm>
            <a:off x="415113" y="10088173"/>
            <a:ext cx="8808173" cy="2677656"/>
          </a:xfrm>
          <a:prstGeom prst="rect">
            <a:avLst/>
          </a:prstGeom>
          <a:solidFill>
            <a:srgbClr val="DCFF79"/>
          </a:solidFill>
        </p:spPr>
        <p:txBody>
          <a:bodyPr wrap="square" anchor="ctr" anchorCtr="0">
            <a:spAutoFit/>
          </a:bodyPr>
          <a:lstStyle/>
          <a:p>
            <a:r>
              <a:rPr kumimoji="1" lang="ja-JP" altLang="en-US" sz="1200" b="1" dirty="0">
                <a:latin typeface="BIZ UDPゴシック" panose="020B0400000000000000" pitchFamily="50" charset="-128"/>
                <a:ea typeface="BIZ UDPゴシック" panose="020B0400000000000000" pitchFamily="50" charset="-128"/>
              </a:rPr>
              <a:t>詳しく</a:t>
            </a:r>
            <a:r>
              <a:rPr kumimoji="1" lang="ja-JP" altLang="en-US" sz="1200" b="1" dirty="0" smtClean="0">
                <a:latin typeface="BIZ UDPゴシック" panose="020B0400000000000000" pitchFamily="50" charset="-128"/>
                <a:ea typeface="BIZ UDPゴシック" panose="020B0400000000000000" pitchFamily="50" charset="-128"/>
              </a:rPr>
              <a:t>は下記の</a:t>
            </a:r>
            <a:r>
              <a:rPr kumimoji="1" lang="ja-JP" altLang="en-US" sz="1200" b="1" dirty="0">
                <a:latin typeface="BIZ UDPゴシック" panose="020B0400000000000000" pitchFamily="50" charset="-128"/>
                <a:ea typeface="BIZ UDPゴシック" panose="020B0400000000000000" pitchFamily="50" charset="-128"/>
              </a:rPr>
              <a:t>「林地開発許可業務</a:t>
            </a:r>
            <a:r>
              <a:rPr kumimoji="1" lang="ja-JP" altLang="en-US" sz="1200" b="1" dirty="0" smtClean="0">
                <a:latin typeface="BIZ UDPゴシック" panose="020B0400000000000000" pitchFamily="50" charset="-128"/>
                <a:ea typeface="BIZ UDPゴシック" panose="020B0400000000000000" pitchFamily="50" charset="-128"/>
              </a:rPr>
              <a:t>担当所」まで</a:t>
            </a:r>
            <a:endParaRPr kumimoji="1" lang="en-US" altLang="ja-JP" sz="1200" b="1" dirty="0" smtClean="0">
              <a:latin typeface="BIZ UDPゴシック" panose="020B0400000000000000" pitchFamily="50" charset="-128"/>
              <a:ea typeface="BIZ UDPゴシック" panose="020B0400000000000000" pitchFamily="50" charset="-128"/>
            </a:endParaRPr>
          </a:p>
          <a:p>
            <a:endParaRPr kumimoji="1" lang="en-US" altLang="ja-JP" sz="1200" b="1" dirty="0" smtClean="0">
              <a:latin typeface="BIZ UDPゴシック" panose="020B0400000000000000" pitchFamily="50" charset="-128"/>
              <a:ea typeface="BIZ UDPゴシック" panose="020B0400000000000000" pitchFamily="50" charset="-128"/>
            </a:endParaRPr>
          </a:p>
          <a:p>
            <a:endParaRPr kumimoji="1" lang="en-US" altLang="ja-JP" sz="1200" b="1" dirty="0">
              <a:latin typeface="BIZ UDPゴシック" panose="020B0400000000000000" pitchFamily="50" charset="-128"/>
              <a:ea typeface="BIZ UDPゴシック" panose="020B0400000000000000" pitchFamily="50" charset="-128"/>
            </a:endParaRPr>
          </a:p>
          <a:p>
            <a:endParaRPr kumimoji="1" lang="en-US" altLang="ja-JP" sz="1200" b="1" dirty="0" smtClean="0">
              <a:latin typeface="BIZ UDPゴシック" panose="020B0400000000000000" pitchFamily="50" charset="-128"/>
              <a:ea typeface="BIZ UDPゴシック" panose="020B0400000000000000" pitchFamily="50" charset="-128"/>
            </a:endParaRPr>
          </a:p>
          <a:p>
            <a:endParaRPr kumimoji="1" lang="en-US" altLang="ja-JP" sz="1200" b="1" dirty="0" smtClean="0">
              <a:latin typeface="BIZ UDPゴシック" panose="020B0400000000000000" pitchFamily="50" charset="-128"/>
              <a:ea typeface="BIZ UDPゴシック" panose="020B0400000000000000" pitchFamily="50" charset="-128"/>
            </a:endParaRPr>
          </a:p>
          <a:p>
            <a:endParaRPr kumimoji="1" lang="en-US" altLang="ja-JP" sz="1200" b="1" dirty="0">
              <a:latin typeface="BIZ UDPゴシック" panose="020B0400000000000000" pitchFamily="50" charset="-128"/>
              <a:ea typeface="BIZ UDPゴシック" panose="020B0400000000000000" pitchFamily="50" charset="-128"/>
            </a:endParaRPr>
          </a:p>
          <a:p>
            <a:endParaRPr kumimoji="1" lang="en-US" altLang="ja-JP" sz="1200" b="1" dirty="0" smtClean="0">
              <a:latin typeface="BIZ UDPゴシック" panose="020B0400000000000000" pitchFamily="50" charset="-128"/>
              <a:ea typeface="BIZ UDPゴシック" panose="020B0400000000000000" pitchFamily="50" charset="-128"/>
            </a:endParaRPr>
          </a:p>
          <a:p>
            <a:endParaRPr kumimoji="1" lang="en-US" altLang="ja-JP" sz="1200" b="1" dirty="0" smtClean="0">
              <a:latin typeface="BIZ UDPゴシック" panose="020B0400000000000000" pitchFamily="50" charset="-128"/>
              <a:ea typeface="BIZ UDPゴシック" panose="020B0400000000000000" pitchFamily="50" charset="-128"/>
            </a:endParaRPr>
          </a:p>
          <a:p>
            <a:endParaRPr kumimoji="1" lang="en-US" altLang="ja-JP" sz="1200" b="1" dirty="0">
              <a:latin typeface="BIZ UDPゴシック" panose="020B0400000000000000" pitchFamily="50" charset="-128"/>
              <a:ea typeface="BIZ UDPゴシック" panose="020B0400000000000000" pitchFamily="50" charset="-128"/>
            </a:endParaRPr>
          </a:p>
          <a:p>
            <a:endParaRPr kumimoji="1" lang="en-US" altLang="ja-JP" sz="1200" b="1" dirty="0">
              <a:latin typeface="BIZ UDPゴシック" panose="020B0400000000000000" pitchFamily="50" charset="-128"/>
              <a:ea typeface="BIZ UDPゴシック" panose="020B0400000000000000" pitchFamily="50" charset="-128"/>
            </a:endParaRPr>
          </a:p>
          <a:p>
            <a:endParaRPr kumimoji="1" lang="en-US" altLang="ja-JP" sz="1200" b="1" dirty="0" smtClean="0">
              <a:latin typeface="BIZ UDPゴシック" panose="020B0400000000000000" pitchFamily="50" charset="-128"/>
              <a:ea typeface="BIZ UDPゴシック" panose="020B0400000000000000" pitchFamily="50" charset="-128"/>
            </a:endParaRPr>
          </a:p>
          <a:p>
            <a:endParaRPr kumimoji="1" lang="en-US" altLang="ja-JP" sz="1200" b="1" dirty="0">
              <a:latin typeface="BIZ UDPゴシック" panose="020B0400000000000000" pitchFamily="50" charset="-128"/>
              <a:ea typeface="BIZ UDPゴシック" panose="020B0400000000000000" pitchFamily="50" charset="-128"/>
            </a:endParaRPr>
          </a:p>
          <a:p>
            <a:endParaRPr kumimoji="1" lang="en-US" altLang="ja-JP" sz="1200" b="1" dirty="0" smtClean="0">
              <a:latin typeface="BIZ UDPゴシック" panose="020B0400000000000000" pitchFamily="50" charset="-128"/>
              <a:ea typeface="BIZ UDPゴシック" panose="020B0400000000000000" pitchFamily="50" charset="-128"/>
            </a:endParaRPr>
          </a:p>
          <a:p>
            <a:endParaRPr kumimoji="1" lang="en-US" altLang="ja-JP" sz="1200" b="1" dirty="0">
              <a:latin typeface="BIZ UDPゴシック" panose="020B0400000000000000" pitchFamily="50" charset="-128"/>
              <a:ea typeface="BIZ UDPゴシック" panose="020B0400000000000000" pitchFamily="50" charset="-128"/>
            </a:endParaRPr>
          </a:p>
        </p:txBody>
      </p:sp>
      <p:pic>
        <p:nvPicPr>
          <p:cNvPr id="5" name="図 4"/>
          <p:cNvPicPr>
            <a:picLocks noChangeAspect="1"/>
          </p:cNvPicPr>
          <p:nvPr/>
        </p:nvPicPr>
        <p:blipFill>
          <a:blip r:embed="rId3"/>
          <a:stretch>
            <a:fillRect/>
          </a:stretch>
        </p:blipFill>
        <p:spPr>
          <a:xfrm>
            <a:off x="514606" y="10386066"/>
            <a:ext cx="8629393" cy="2334932"/>
          </a:xfrm>
          <a:prstGeom prst="rect">
            <a:avLst/>
          </a:prstGeom>
        </p:spPr>
      </p:pic>
      <p:sp>
        <p:nvSpPr>
          <p:cNvPr id="37" name="四角形: メモ 36">
            <a:extLst>
              <a:ext uri="{FF2B5EF4-FFF2-40B4-BE49-F238E27FC236}">
                <a16:creationId xmlns:a16="http://schemas.microsoft.com/office/drawing/2014/main" id="{3D5B45B1-C3BE-4505-B7C1-C68920E60896}"/>
              </a:ext>
            </a:extLst>
          </p:cNvPr>
          <p:cNvSpPr/>
          <p:nvPr/>
        </p:nvSpPr>
        <p:spPr>
          <a:xfrm>
            <a:off x="4691720" y="6959161"/>
            <a:ext cx="4531566" cy="1764000"/>
          </a:xfrm>
          <a:prstGeom prst="foldedCorner">
            <a:avLst>
              <a:gd name="adj" fmla="val 0"/>
            </a:avLst>
          </a:prstGeom>
          <a:ln>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A65CE728-0ECC-48C6-9D8C-A57C8940660C}"/>
              </a:ext>
            </a:extLst>
          </p:cNvPr>
          <p:cNvSpPr txBox="1"/>
          <p:nvPr/>
        </p:nvSpPr>
        <p:spPr>
          <a:xfrm>
            <a:off x="405366" y="6316373"/>
            <a:ext cx="7815192" cy="400110"/>
          </a:xfrm>
          <a:prstGeom prst="rect">
            <a:avLst/>
          </a:prstGeom>
          <a:noFill/>
        </p:spPr>
        <p:txBody>
          <a:bodyPr wrap="square">
            <a:spAutoFit/>
          </a:bodyPr>
          <a:lstStyle/>
          <a:p>
            <a:r>
              <a:rPr kumimoji="1" lang="ja-JP" altLang="en-US" sz="2000" dirty="0">
                <a:latin typeface="UD デジタル 教科書体 NP-B" panose="02020700000000000000" pitchFamily="18" charset="-128"/>
                <a:ea typeface="UD デジタル 教科書体 NP-B" panose="02020700000000000000" pitchFamily="18" charset="-128"/>
              </a:rPr>
              <a:t>○　森林</a:t>
            </a:r>
            <a:r>
              <a:rPr kumimoji="1" lang="en-US" altLang="ja-JP" sz="2000" baseline="30000" dirty="0">
                <a:latin typeface="UD デジタル 教科書体 NP-B" panose="02020700000000000000" pitchFamily="18" charset="-128"/>
                <a:ea typeface="UD デジタル 教科書体 NP-B" panose="02020700000000000000" pitchFamily="18" charset="-128"/>
              </a:rPr>
              <a:t>※1</a:t>
            </a:r>
            <a:r>
              <a:rPr kumimoji="1" lang="ja-JP" altLang="en-US" sz="2000" dirty="0">
                <a:latin typeface="UD デジタル 教科書体 NP-B" panose="02020700000000000000" pitchFamily="18" charset="-128"/>
                <a:ea typeface="UD デジタル 教科書体 NP-B" panose="02020700000000000000" pitchFamily="18" charset="-128"/>
              </a:rPr>
              <a:t>を開発して太陽光発電設備を設置する場合、</a:t>
            </a:r>
            <a:endParaRPr lang="ja-JP" altLang="en-US" sz="2000" dirty="0">
              <a:latin typeface="UD デジタル 教科書体 NP-B" panose="02020700000000000000" pitchFamily="18" charset="-128"/>
              <a:ea typeface="UD デジタル 教科書体 NP-B" panose="02020700000000000000" pitchFamily="18" charset="-128"/>
            </a:endParaRPr>
          </a:p>
        </p:txBody>
      </p:sp>
      <p:sp>
        <p:nvSpPr>
          <p:cNvPr id="29" name="テキスト ボックス 28">
            <a:extLst>
              <a:ext uri="{FF2B5EF4-FFF2-40B4-BE49-F238E27FC236}">
                <a16:creationId xmlns:a16="http://schemas.microsoft.com/office/drawing/2014/main" id="{F3CC148D-B96C-421B-940F-FD9B5E144024}"/>
              </a:ext>
            </a:extLst>
          </p:cNvPr>
          <p:cNvSpPr txBox="1"/>
          <p:nvPr/>
        </p:nvSpPr>
        <p:spPr>
          <a:xfrm>
            <a:off x="5116238" y="7161235"/>
            <a:ext cx="4521538" cy="1523494"/>
          </a:xfrm>
          <a:prstGeom prst="rect">
            <a:avLst/>
          </a:prstGeom>
          <a:noFill/>
        </p:spPr>
        <p:txBody>
          <a:bodyPr wrap="square">
            <a:spAutoFit/>
          </a:bodyPr>
          <a:lstStyle/>
          <a:p>
            <a:pPr>
              <a:spcAft>
                <a:spcPts val="600"/>
              </a:spcAft>
            </a:pPr>
            <a:r>
              <a:rPr kumimoji="1" lang="ja-JP" altLang="en-US" sz="2800" b="1" dirty="0">
                <a:ln w="12700">
                  <a:solidFill>
                    <a:srgbClr val="FF0000"/>
                  </a:solidFill>
                  <a:prstDash val="solid"/>
                </a:ln>
                <a:solidFill>
                  <a:schemeClr val="accent2"/>
                </a:solidFill>
                <a:effectLst>
                  <a:outerShdw dist="38100" dir="2640000" algn="bl" rotWithShape="0">
                    <a:schemeClr val="accent1"/>
                  </a:outerShdw>
                </a:effectLst>
                <a:latin typeface="UD デジタル 教科書体 NP-B" panose="02020700000000000000" pitchFamily="18" charset="-128"/>
                <a:ea typeface="UD デジタル 教科書体 NP-B" panose="02020700000000000000" pitchFamily="18" charset="-128"/>
              </a:rPr>
              <a:t>令和５年４月より</a:t>
            </a:r>
            <a:endParaRPr kumimoji="1" lang="en-US" altLang="ja-JP" sz="2800" b="1" dirty="0">
              <a:ln w="12700">
                <a:solidFill>
                  <a:srgbClr val="FF0000"/>
                </a:solidFill>
                <a:prstDash val="solid"/>
              </a:ln>
              <a:solidFill>
                <a:schemeClr val="accent2"/>
              </a:solidFill>
              <a:effectLst>
                <a:outerShdw dist="38100" dir="2640000" algn="bl" rotWithShape="0">
                  <a:schemeClr val="accent1"/>
                </a:outerShdw>
              </a:effectLst>
              <a:latin typeface="UD デジタル 教科書体 NP-B" panose="02020700000000000000" pitchFamily="18" charset="-128"/>
              <a:ea typeface="UD デジタル 教科書体 NP-B" panose="02020700000000000000" pitchFamily="18" charset="-128"/>
            </a:endParaRPr>
          </a:p>
          <a:p>
            <a:r>
              <a:rPr kumimoji="1" lang="ja-JP" altLang="en-US" sz="2000" dirty="0">
                <a:latin typeface="UD デジタル 教科書体 NP-B" panose="02020700000000000000" pitchFamily="18" charset="-128"/>
                <a:ea typeface="UD デジタル 教科書体 NP-B" panose="02020700000000000000" pitchFamily="18" charset="-128"/>
              </a:rPr>
              <a:t>開発面積が</a:t>
            </a:r>
            <a:r>
              <a:rPr kumimoji="1" lang="en-US" altLang="ja-JP" sz="2000" u="sng" dirty="0">
                <a:uFill>
                  <a:solidFill>
                    <a:srgbClr val="FF0000"/>
                  </a:solidFill>
                </a:uFill>
                <a:latin typeface="UD デジタル 教科書体 NP-B" panose="02020700000000000000" pitchFamily="18" charset="-128"/>
                <a:ea typeface="UD デジタル 教科書体 NP-B" panose="02020700000000000000" pitchFamily="18" charset="-128"/>
              </a:rPr>
              <a:t>0.5ha</a:t>
            </a:r>
            <a:r>
              <a:rPr kumimoji="1" lang="ja-JP" altLang="en-US" sz="2000" u="sng" dirty="0">
                <a:uFill>
                  <a:solidFill>
                    <a:srgbClr val="FF0000"/>
                  </a:solidFill>
                </a:uFill>
                <a:latin typeface="UD デジタル 教科書体 NP-B" panose="02020700000000000000" pitchFamily="18" charset="-128"/>
                <a:ea typeface="UD デジタル 教科書体 NP-B" panose="02020700000000000000" pitchFamily="18" charset="-128"/>
              </a:rPr>
              <a:t>を超える場合</a:t>
            </a:r>
            <a:r>
              <a:rPr kumimoji="1" lang="ja-JP" altLang="en-US" sz="2000" dirty="0">
                <a:latin typeface="UD デジタル 教科書体 NP-B" panose="02020700000000000000" pitchFamily="18" charset="-128"/>
                <a:ea typeface="UD デジタル 教科書体 NP-B" panose="02020700000000000000" pitchFamily="18" charset="-128"/>
              </a:rPr>
              <a:t>、</a:t>
            </a:r>
            <a:endParaRPr kumimoji="1" lang="en-US" altLang="ja-JP" sz="2000" dirty="0">
              <a:latin typeface="UD デジタル 教科書体 NP-B" panose="02020700000000000000" pitchFamily="18" charset="-128"/>
              <a:ea typeface="UD デジタル 教科書体 NP-B" panose="02020700000000000000" pitchFamily="18" charset="-128"/>
            </a:endParaRPr>
          </a:p>
          <a:p>
            <a:r>
              <a:rPr kumimoji="1" lang="ja-JP" altLang="en-US" sz="2000" dirty="0">
                <a:latin typeface="UD デジタル 教科書体 NP-B" panose="02020700000000000000" pitchFamily="18" charset="-128"/>
                <a:ea typeface="UD デジタル 教科書体 NP-B" panose="02020700000000000000" pitchFamily="18" charset="-128"/>
              </a:rPr>
              <a:t>都道府県知事による林地開発許可</a:t>
            </a:r>
            <a:endParaRPr kumimoji="1" lang="en-US" altLang="ja-JP" sz="2000" dirty="0">
              <a:latin typeface="UD デジタル 教科書体 NP-B" panose="02020700000000000000" pitchFamily="18" charset="-128"/>
              <a:ea typeface="UD デジタル 教科書体 NP-B" panose="02020700000000000000" pitchFamily="18" charset="-128"/>
            </a:endParaRPr>
          </a:p>
          <a:p>
            <a:r>
              <a:rPr kumimoji="1" lang="ja-JP" altLang="en-US" sz="2000" dirty="0">
                <a:latin typeface="UD デジタル 教科書体 NP-B" panose="02020700000000000000" pitchFamily="18" charset="-128"/>
                <a:ea typeface="UD デジタル 教科書体 NP-B" panose="02020700000000000000" pitchFamily="18" charset="-128"/>
              </a:rPr>
              <a:t>が必要となります</a:t>
            </a:r>
            <a:r>
              <a:rPr kumimoji="1" lang="en-US" altLang="ja-JP" sz="2000" baseline="30000" dirty="0">
                <a:latin typeface="UD デジタル 教科書体 NP-B" panose="02020700000000000000" pitchFamily="18" charset="-128"/>
                <a:ea typeface="UD デジタル 教科書体 NP-B" panose="02020700000000000000" pitchFamily="18" charset="-128"/>
              </a:rPr>
              <a:t>※2</a:t>
            </a:r>
            <a:r>
              <a:rPr kumimoji="1" lang="ja-JP" altLang="en-US" sz="2000" dirty="0">
                <a:latin typeface="UD デジタル 教科書体 NP-B" panose="02020700000000000000" pitchFamily="18" charset="-128"/>
                <a:ea typeface="UD デジタル 教科書体 NP-B" panose="02020700000000000000" pitchFamily="18" charset="-128"/>
              </a:rPr>
              <a:t>。</a:t>
            </a:r>
            <a:endParaRPr lang="ja-JP" altLang="en-US" sz="2000" dirty="0">
              <a:latin typeface="UD デジタル 教科書体 NP-B" panose="02020700000000000000" pitchFamily="18" charset="-128"/>
              <a:ea typeface="UD デジタル 教科書体 NP-B" panose="02020700000000000000" pitchFamily="18" charset="-128"/>
            </a:endParaRPr>
          </a:p>
        </p:txBody>
      </p:sp>
      <p:sp>
        <p:nvSpPr>
          <p:cNvPr id="30" name="テキスト ボックス 29">
            <a:extLst>
              <a:ext uri="{FF2B5EF4-FFF2-40B4-BE49-F238E27FC236}">
                <a16:creationId xmlns:a16="http://schemas.microsoft.com/office/drawing/2014/main" id="{0586159B-1017-4455-8607-EFB32414E3E1}"/>
              </a:ext>
            </a:extLst>
          </p:cNvPr>
          <p:cNvSpPr txBox="1"/>
          <p:nvPr/>
        </p:nvSpPr>
        <p:spPr>
          <a:xfrm>
            <a:off x="396826" y="9417811"/>
            <a:ext cx="9027852" cy="707886"/>
          </a:xfrm>
          <a:prstGeom prst="rect">
            <a:avLst/>
          </a:prstGeom>
          <a:noFill/>
        </p:spPr>
        <p:txBody>
          <a:bodyPr wrap="square">
            <a:spAutoFit/>
          </a:bodyPr>
          <a:lstStyle/>
          <a:p>
            <a:r>
              <a:rPr kumimoji="1" lang="ja-JP" altLang="en-US" sz="2000" dirty="0">
                <a:latin typeface="UD デジタル 教科書体 NP-B" panose="02020700000000000000" pitchFamily="18" charset="-128"/>
                <a:ea typeface="UD デジタル 教科書体 NP-B" panose="02020700000000000000" pitchFamily="18" charset="-128"/>
              </a:rPr>
              <a:t>○　林地開発許可を取得せずに開発を行った場合には、森林法に基づき、</a:t>
            </a:r>
            <a:endParaRPr kumimoji="1" lang="en-US" altLang="ja-JP" sz="2000" dirty="0">
              <a:latin typeface="UD デジタル 教科書体 NP-B" panose="02020700000000000000" pitchFamily="18" charset="-128"/>
              <a:ea typeface="UD デジタル 教科書体 NP-B" panose="02020700000000000000" pitchFamily="18" charset="-128"/>
            </a:endParaRPr>
          </a:p>
          <a:p>
            <a:r>
              <a:rPr kumimoji="1" lang="ja-JP" altLang="en-US" sz="2000" dirty="0">
                <a:latin typeface="UD デジタル 教科書体 NP-B" panose="02020700000000000000" pitchFamily="18" charset="-128"/>
                <a:ea typeface="UD デジタル 教科書体 NP-B" panose="02020700000000000000" pitchFamily="18" charset="-128"/>
              </a:rPr>
              <a:t>　　監督処分や罰則が科されます。</a:t>
            </a:r>
            <a:endParaRPr lang="ja-JP" altLang="en-US" sz="2000" dirty="0">
              <a:latin typeface="UD デジタル 教科書体 NP-B" panose="02020700000000000000" pitchFamily="18" charset="-128"/>
              <a:ea typeface="UD デジタル 教科書体 NP-B" panose="02020700000000000000" pitchFamily="18" charset="-128"/>
            </a:endParaRPr>
          </a:p>
        </p:txBody>
      </p:sp>
      <p:sp>
        <p:nvSpPr>
          <p:cNvPr id="23" name="テキスト ボックス 22">
            <a:extLst>
              <a:ext uri="{FF2B5EF4-FFF2-40B4-BE49-F238E27FC236}">
                <a16:creationId xmlns:a16="http://schemas.microsoft.com/office/drawing/2014/main" id="{CC055DA2-A1EA-4D4E-9B04-26E198DAC89F}"/>
              </a:ext>
            </a:extLst>
          </p:cNvPr>
          <p:cNvSpPr txBox="1"/>
          <p:nvPr/>
        </p:nvSpPr>
        <p:spPr>
          <a:xfrm>
            <a:off x="1452123" y="5765489"/>
            <a:ext cx="8185653" cy="646331"/>
          </a:xfrm>
          <a:prstGeom prst="rect">
            <a:avLst/>
          </a:prstGeom>
          <a:noFill/>
        </p:spPr>
        <p:txBody>
          <a:bodyPr wrap="square">
            <a:spAutoFit/>
          </a:bodyPr>
          <a:lstStyle/>
          <a:p>
            <a:r>
              <a:rPr kumimoji="1" lang="ja-JP" altLang="en-US" sz="3600" b="1" dirty="0">
                <a:ln w="12700" cmpd="sng">
                  <a:solidFill>
                    <a:schemeClr val="accent2">
                      <a:lumMod val="75000"/>
                    </a:schemeClr>
                  </a:solidFill>
                  <a:prstDash val="solid"/>
                </a:ln>
                <a:solidFill>
                  <a:srgbClr val="FFC000"/>
                </a:solidFill>
              </a:rPr>
              <a:t>林地開発許可制度が変わります</a:t>
            </a:r>
            <a:r>
              <a:rPr kumimoji="1" lang="en-US" altLang="ja-JP" sz="3600" b="1" dirty="0">
                <a:ln w="12700" cmpd="sng">
                  <a:solidFill>
                    <a:schemeClr val="accent2">
                      <a:lumMod val="75000"/>
                    </a:schemeClr>
                  </a:solidFill>
                  <a:prstDash val="solid"/>
                </a:ln>
                <a:solidFill>
                  <a:srgbClr val="FFC000"/>
                </a:solidFill>
              </a:rPr>
              <a:t>!!</a:t>
            </a:r>
            <a:endParaRPr kumimoji="1" lang="ja-JP" altLang="en-US" sz="3600" b="1" dirty="0">
              <a:ln w="12700" cmpd="sng">
                <a:solidFill>
                  <a:schemeClr val="accent2">
                    <a:lumMod val="75000"/>
                  </a:schemeClr>
                </a:solidFill>
                <a:prstDash val="solid"/>
              </a:ln>
              <a:solidFill>
                <a:srgbClr val="FFC000"/>
              </a:solidFill>
            </a:endParaRPr>
          </a:p>
        </p:txBody>
      </p:sp>
      <p:grpSp>
        <p:nvGrpSpPr>
          <p:cNvPr id="2" name="グループ化 1"/>
          <p:cNvGrpSpPr/>
          <p:nvPr/>
        </p:nvGrpSpPr>
        <p:grpSpPr>
          <a:xfrm>
            <a:off x="-42500" y="-1841"/>
            <a:ext cx="9831787" cy="6115651"/>
            <a:chOff x="-42500" y="-1841"/>
            <a:chExt cx="9831787" cy="7975620"/>
          </a:xfrm>
        </p:grpSpPr>
        <p:pic>
          <p:nvPicPr>
            <p:cNvPr id="16" name="図 15">
              <a:extLst>
                <a:ext uri="{FF2B5EF4-FFF2-40B4-BE49-F238E27FC236}">
                  <a16:creationId xmlns:a16="http://schemas.microsoft.com/office/drawing/2014/main" id="{9CB07578-29AD-4AE4-8249-E7F591DD5F76}"/>
                </a:ext>
              </a:extLst>
            </p:cNvPr>
            <p:cNvPicPr>
              <a:picLocks noChangeAspect="1"/>
            </p:cNvPicPr>
            <p:nvPr/>
          </p:nvPicPr>
          <p:blipFill rotWithShape="1">
            <a:blip r:embed="rId4">
              <a:alphaModFix amt="50000"/>
            </a:blip>
            <a:srcRect t="5170" b="6687"/>
            <a:stretch/>
          </p:blipFill>
          <p:spPr>
            <a:xfrm>
              <a:off x="-42500" y="-1841"/>
              <a:ext cx="9686200" cy="7477011"/>
            </a:xfrm>
            <a:prstGeom prst="rect">
              <a:avLst/>
            </a:prstGeom>
            <a:solidFill>
              <a:schemeClr val="bg1"/>
            </a:solidFill>
          </p:spPr>
        </p:pic>
        <p:sp>
          <p:nvSpPr>
            <p:cNvPr id="36" name="吹き出し: 角を丸めた四角形 35">
              <a:extLst>
                <a:ext uri="{FF2B5EF4-FFF2-40B4-BE49-F238E27FC236}">
                  <a16:creationId xmlns:a16="http://schemas.microsoft.com/office/drawing/2014/main" id="{EB098824-1B44-4A2E-B031-D2247A15F3B2}"/>
                </a:ext>
              </a:extLst>
            </p:cNvPr>
            <p:cNvSpPr/>
            <p:nvPr/>
          </p:nvSpPr>
          <p:spPr>
            <a:xfrm>
              <a:off x="396826" y="3661381"/>
              <a:ext cx="7176350" cy="3716326"/>
            </a:xfrm>
            <a:prstGeom prst="wedgeRoundRectCallout">
              <a:avLst>
                <a:gd name="adj1" fmla="val 57621"/>
                <a:gd name="adj2" fmla="val 12914"/>
                <a:gd name="adj3" fmla="val 16667"/>
              </a:avLst>
            </a:prstGeom>
            <a:ln w="25400">
              <a:solidFill>
                <a:srgbClr val="CCFF33"/>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8" name="吹き出し: 角を丸めた四角形 17">
              <a:extLst>
                <a:ext uri="{FF2B5EF4-FFF2-40B4-BE49-F238E27FC236}">
                  <a16:creationId xmlns:a16="http://schemas.microsoft.com/office/drawing/2014/main" id="{4E09C93E-0893-4337-8137-4FB3A330B25F}"/>
                </a:ext>
              </a:extLst>
            </p:cNvPr>
            <p:cNvSpPr/>
            <p:nvPr/>
          </p:nvSpPr>
          <p:spPr>
            <a:xfrm>
              <a:off x="2320061" y="950737"/>
              <a:ext cx="6487055" cy="2087895"/>
            </a:xfrm>
            <a:prstGeom prst="wedgeRoundRectCallout">
              <a:avLst>
                <a:gd name="adj1" fmla="val -61318"/>
                <a:gd name="adj2" fmla="val 43249"/>
                <a:gd name="adj3" fmla="val 16667"/>
              </a:avLst>
            </a:prstGeom>
            <a:ln w="25400">
              <a:solidFill>
                <a:srgbClr val="CCFF33"/>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highlight>
                  <a:srgbClr val="CCFF66"/>
                </a:highlight>
              </a:endParaRPr>
            </a:p>
          </p:txBody>
        </p:sp>
        <p:pic>
          <p:nvPicPr>
            <p:cNvPr id="8" name="図 7">
              <a:extLst>
                <a:ext uri="{FF2B5EF4-FFF2-40B4-BE49-F238E27FC236}">
                  <a16:creationId xmlns:a16="http://schemas.microsoft.com/office/drawing/2014/main" id="{DEB6BFF7-0338-452A-A4AF-2EF7E3534E2A}"/>
                </a:ext>
              </a:extLst>
            </p:cNvPr>
            <p:cNvPicPr>
              <a:picLocks noChangeAspect="1"/>
            </p:cNvPicPr>
            <p:nvPr/>
          </p:nvPicPr>
          <p:blipFill>
            <a:blip r:embed="rId5"/>
            <a:stretch>
              <a:fillRect/>
            </a:stretch>
          </p:blipFill>
          <p:spPr>
            <a:xfrm>
              <a:off x="553851" y="2063935"/>
              <a:ext cx="1418809" cy="1418809"/>
            </a:xfrm>
            <a:prstGeom prst="rect">
              <a:avLst/>
            </a:prstGeom>
          </p:spPr>
        </p:pic>
        <p:sp>
          <p:nvSpPr>
            <p:cNvPr id="11" name="思考の吹き出し: 雲形 10">
              <a:extLst>
                <a:ext uri="{FF2B5EF4-FFF2-40B4-BE49-F238E27FC236}">
                  <a16:creationId xmlns:a16="http://schemas.microsoft.com/office/drawing/2014/main" id="{D3FB3121-19E8-4680-AC7D-840AC120260C}"/>
                </a:ext>
              </a:extLst>
            </p:cNvPr>
            <p:cNvSpPr/>
            <p:nvPr/>
          </p:nvSpPr>
          <p:spPr>
            <a:xfrm>
              <a:off x="679704" y="137830"/>
              <a:ext cx="2299436" cy="1506497"/>
            </a:xfrm>
            <a:prstGeom prst="cloudCallout">
              <a:avLst>
                <a:gd name="adj1" fmla="val -25833"/>
                <a:gd name="adj2" fmla="val 81669"/>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6095FBB5-7103-48A3-A5CB-E1C73E59F439}"/>
                </a:ext>
              </a:extLst>
            </p:cNvPr>
            <p:cNvSpPr txBox="1"/>
            <p:nvPr/>
          </p:nvSpPr>
          <p:spPr>
            <a:xfrm>
              <a:off x="2819860" y="1067605"/>
              <a:ext cx="6117761" cy="1429687"/>
            </a:xfrm>
            <a:prstGeom prst="rect">
              <a:avLst/>
            </a:prstGeom>
            <a:noFill/>
          </p:spPr>
          <p:txBody>
            <a:bodyPr wrap="square">
              <a:spAutoFit/>
            </a:bodyPr>
            <a:lstStyle/>
            <a:p>
              <a:pPr>
                <a:lnSpc>
                  <a:spcPts val="3600"/>
                </a:lnSpc>
              </a:pPr>
              <a:r>
                <a:rPr kumimoji="1" lang="ja-JP" altLang="en-US" sz="2200" dirty="0">
                  <a:latin typeface="Microsoft YaHei UI" panose="020B0503020204020204" pitchFamily="34" charset="-122"/>
                  <a:ea typeface="Microsoft YaHei UI" panose="020B0503020204020204" pitchFamily="34" charset="-122"/>
                </a:rPr>
                <a:t>森林に</a:t>
              </a:r>
              <a:r>
                <a:rPr kumimoji="1" lang="ja-JP" altLang="en-US" sz="2200" b="1" dirty="0">
                  <a:latin typeface="Microsoft YaHei UI" panose="020B0503020204020204" pitchFamily="34" charset="-122"/>
                  <a:ea typeface="Microsoft YaHei UI" panose="020B0503020204020204" pitchFamily="34" charset="-122"/>
                </a:rPr>
                <a:t>太陽光発電設備を設置する場合</a:t>
              </a:r>
              <a:r>
                <a:rPr kumimoji="1" lang="ja-JP" altLang="en-US" sz="2200" dirty="0">
                  <a:latin typeface="Microsoft YaHei UI" panose="020B0503020204020204" pitchFamily="34" charset="-122"/>
                  <a:ea typeface="Microsoft YaHei UI" panose="020B0503020204020204" pitchFamily="34" charset="-122"/>
                </a:rPr>
                <a:t>の</a:t>
              </a:r>
              <a:endParaRPr kumimoji="1" lang="en-US" altLang="ja-JP" sz="2200" dirty="0">
                <a:latin typeface="Microsoft YaHei UI" panose="020B0503020204020204" pitchFamily="34" charset="-122"/>
                <a:ea typeface="Microsoft YaHei UI" panose="020B0503020204020204" pitchFamily="34" charset="-122"/>
              </a:endParaRPr>
            </a:p>
            <a:p>
              <a:pPr>
                <a:lnSpc>
                  <a:spcPts val="3600"/>
                </a:lnSpc>
              </a:pPr>
              <a:r>
                <a:rPr kumimoji="1" lang="ja-JP" altLang="en-US" sz="2200" b="1" dirty="0">
                  <a:latin typeface="Microsoft YaHei UI" panose="020B0503020204020204" pitchFamily="34" charset="-122"/>
                  <a:ea typeface="Microsoft YaHei UI" panose="020B0503020204020204" pitchFamily="34" charset="-122"/>
                </a:rPr>
                <a:t>許可が必要となる開発面積の基準</a:t>
              </a:r>
              <a:r>
                <a:rPr kumimoji="1" lang="ja-JP" altLang="en-US" sz="2200" dirty="0">
                  <a:latin typeface="Microsoft YaHei UI" panose="020B0503020204020204" pitchFamily="34" charset="-122"/>
                  <a:ea typeface="Microsoft YaHei UI" panose="020B0503020204020204" pitchFamily="34" charset="-122"/>
                </a:rPr>
                <a:t>が変わった</a:t>
              </a:r>
              <a:endParaRPr kumimoji="1" lang="en-US" altLang="ja-JP" sz="2200" dirty="0">
                <a:latin typeface="Microsoft YaHei UI" panose="020B0503020204020204" pitchFamily="34" charset="-122"/>
                <a:ea typeface="Microsoft YaHei UI" panose="020B0503020204020204" pitchFamily="34" charset="-122"/>
              </a:endParaRPr>
            </a:p>
            <a:p>
              <a:pPr>
                <a:lnSpc>
                  <a:spcPts val="3600"/>
                </a:lnSpc>
              </a:pPr>
              <a:r>
                <a:rPr kumimoji="1" lang="ja-JP" altLang="en-US" sz="2200" dirty="0">
                  <a:latin typeface="Microsoft YaHei UI" panose="020B0503020204020204" pitchFamily="34" charset="-122"/>
                  <a:ea typeface="Microsoft YaHei UI" panose="020B0503020204020204" pitchFamily="34" charset="-122"/>
                </a:rPr>
                <a:t>と聞いたけど、ホント？</a:t>
              </a:r>
              <a:endParaRPr lang="ja-JP" altLang="en-US" sz="2200" dirty="0">
                <a:latin typeface="Microsoft YaHei UI" panose="020B0503020204020204" pitchFamily="34" charset="-122"/>
                <a:ea typeface="Microsoft YaHei UI" panose="020B0503020204020204" pitchFamily="34" charset="-122"/>
              </a:endParaRPr>
            </a:p>
          </p:txBody>
        </p:sp>
        <p:sp>
          <p:nvSpPr>
            <p:cNvPr id="13" name="テキスト ボックス 12">
              <a:extLst>
                <a:ext uri="{FF2B5EF4-FFF2-40B4-BE49-F238E27FC236}">
                  <a16:creationId xmlns:a16="http://schemas.microsoft.com/office/drawing/2014/main" id="{CE6A47CB-5ED5-4472-872B-67ECDB71AB9B}"/>
                </a:ext>
              </a:extLst>
            </p:cNvPr>
            <p:cNvSpPr txBox="1"/>
            <p:nvPr/>
          </p:nvSpPr>
          <p:spPr>
            <a:xfrm>
              <a:off x="957334" y="3458239"/>
              <a:ext cx="6960863" cy="4515540"/>
            </a:xfrm>
            <a:prstGeom prst="rect">
              <a:avLst/>
            </a:prstGeom>
            <a:noFill/>
          </p:spPr>
          <p:txBody>
            <a:bodyPr wrap="square">
              <a:spAutoFit/>
            </a:bodyPr>
            <a:lstStyle/>
            <a:p>
              <a:pPr>
                <a:lnSpc>
                  <a:spcPts val="4000"/>
                </a:lnSpc>
                <a:spcAft>
                  <a:spcPts val="600"/>
                </a:spcAft>
              </a:pPr>
              <a:r>
                <a:rPr kumimoji="1" lang="ja-JP" altLang="en-US" sz="2000" dirty="0">
                  <a:latin typeface="Microsoft YaHei UI" panose="020B0503020204020204" pitchFamily="34" charset="-122"/>
                  <a:ea typeface="Microsoft YaHei UI" panose="020B0503020204020204" pitchFamily="34" charset="-122"/>
                </a:rPr>
                <a:t>ホントです。</a:t>
              </a:r>
            </a:p>
            <a:p>
              <a:pPr>
                <a:lnSpc>
                  <a:spcPts val="4200"/>
                </a:lnSpc>
                <a:spcAft>
                  <a:spcPts val="200"/>
                </a:spcAft>
              </a:pPr>
              <a:r>
                <a:rPr kumimoji="1" lang="ja-JP" altLang="en-US" sz="3200" b="1" dirty="0">
                  <a:ln w="22225">
                    <a:solidFill>
                      <a:srgbClr val="C00000"/>
                    </a:solidFill>
                    <a:prstDash val="solid"/>
                  </a:ln>
                  <a:solidFill>
                    <a:srgbClr val="FF0000"/>
                  </a:solidFill>
                  <a:latin typeface="Microsoft YaHei UI" panose="020B0503020204020204" pitchFamily="34" charset="-122"/>
                  <a:ea typeface="Microsoft YaHei UI" panose="020B0503020204020204" pitchFamily="34" charset="-122"/>
                </a:rPr>
                <a:t>令和５年４月より</a:t>
              </a:r>
              <a:r>
                <a:rPr kumimoji="1" lang="ja-JP" altLang="en-US" sz="2000" dirty="0">
                  <a:latin typeface="Microsoft YaHei UI" panose="020B0503020204020204" pitchFamily="34" charset="-122"/>
                  <a:ea typeface="Microsoft YaHei UI" panose="020B0503020204020204" pitchFamily="34" charset="-122"/>
                </a:rPr>
                <a:t>、森林</a:t>
              </a:r>
              <a:r>
                <a:rPr kumimoji="1" lang="en-US" altLang="ja-JP" sz="2000" baseline="30000" dirty="0">
                  <a:latin typeface="Microsoft YaHei UI" panose="020B0503020204020204" pitchFamily="34" charset="-122"/>
                  <a:ea typeface="Microsoft YaHei UI" panose="020B0503020204020204" pitchFamily="34" charset="-122"/>
                </a:rPr>
                <a:t>※1</a:t>
              </a:r>
              <a:r>
                <a:rPr kumimoji="1" lang="ja-JP" altLang="en-US" sz="2000" dirty="0">
                  <a:latin typeface="Microsoft YaHei UI" panose="020B0503020204020204" pitchFamily="34" charset="-122"/>
                  <a:ea typeface="Microsoft YaHei UI" panose="020B0503020204020204" pitchFamily="34" charset="-122"/>
                </a:rPr>
                <a:t>を開発して</a:t>
              </a:r>
              <a:endParaRPr kumimoji="1" lang="en-US" altLang="ja-JP" sz="2000" dirty="0">
                <a:latin typeface="Microsoft YaHei UI" panose="020B0503020204020204" pitchFamily="34" charset="-122"/>
                <a:ea typeface="Microsoft YaHei UI" panose="020B0503020204020204" pitchFamily="34" charset="-122"/>
              </a:endParaRPr>
            </a:p>
            <a:p>
              <a:pPr>
                <a:lnSpc>
                  <a:spcPts val="4200"/>
                </a:lnSpc>
                <a:spcAft>
                  <a:spcPts val="200"/>
                </a:spcAft>
              </a:pPr>
              <a:r>
                <a:rPr kumimoji="1" lang="ja-JP" altLang="en-US" sz="2400" b="1" dirty="0">
                  <a:latin typeface="Microsoft YaHei UI" panose="020B0503020204020204" pitchFamily="34" charset="-122"/>
                  <a:ea typeface="Microsoft YaHei UI" panose="020B0503020204020204" pitchFamily="34" charset="-122"/>
                </a:rPr>
                <a:t>太陽光発電設備を設置する場合</a:t>
              </a:r>
              <a:r>
                <a:rPr kumimoji="1" lang="ja-JP" altLang="en-US" sz="2000" dirty="0">
                  <a:latin typeface="Microsoft YaHei UI" panose="020B0503020204020204" pitchFamily="34" charset="-122"/>
                  <a:ea typeface="Microsoft YaHei UI" panose="020B0503020204020204" pitchFamily="34" charset="-122"/>
                </a:rPr>
                <a:t>、</a:t>
              </a:r>
            </a:p>
            <a:p>
              <a:pPr>
                <a:lnSpc>
                  <a:spcPts val="4800"/>
                </a:lnSpc>
                <a:spcAft>
                  <a:spcPts val="200"/>
                </a:spcAft>
              </a:pPr>
              <a:r>
                <a:rPr kumimoji="1" lang="ja-JP" altLang="en-US" sz="2000" dirty="0">
                  <a:latin typeface="Microsoft YaHei UI" panose="020B0503020204020204" pitchFamily="34" charset="-122"/>
                  <a:ea typeface="Microsoft YaHei UI" panose="020B0503020204020204" pitchFamily="34" charset="-122"/>
                </a:rPr>
                <a:t>その</a:t>
              </a:r>
              <a:r>
                <a:rPr kumimoji="1" lang="ja-JP" altLang="en-US" sz="3200" b="1" dirty="0">
                  <a:ln w="22225">
                    <a:solidFill>
                      <a:schemeClr val="accent6">
                        <a:lumMod val="75000"/>
                      </a:schemeClr>
                    </a:solidFill>
                    <a:prstDash val="solid"/>
                  </a:ln>
                  <a:solidFill>
                    <a:srgbClr val="99CC00"/>
                  </a:solidFill>
                  <a:latin typeface="Microsoft YaHei UI" panose="020B0503020204020204" pitchFamily="34" charset="-122"/>
                  <a:ea typeface="Microsoft YaHei UI" panose="020B0503020204020204" pitchFamily="34" charset="-122"/>
                </a:rPr>
                <a:t>面積が</a:t>
              </a:r>
              <a:r>
                <a:rPr kumimoji="1" lang="en-US" altLang="ja-JP" sz="3200" b="1" dirty="0">
                  <a:ln w="22225">
                    <a:solidFill>
                      <a:schemeClr val="accent6">
                        <a:lumMod val="75000"/>
                      </a:schemeClr>
                    </a:solidFill>
                    <a:prstDash val="solid"/>
                  </a:ln>
                  <a:solidFill>
                    <a:srgbClr val="99CC00"/>
                  </a:solidFill>
                  <a:latin typeface="Microsoft YaHei UI" panose="020B0503020204020204" pitchFamily="34" charset="-122"/>
                  <a:ea typeface="Microsoft YaHei UI" panose="020B0503020204020204" pitchFamily="34" charset="-122"/>
                </a:rPr>
                <a:t>0.5ha</a:t>
              </a:r>
              <a:r>
                <a:rPr kumimoji="1" lang="ja-JP" altLang="en-US" sz="3200" b="1" dirty="0">
                  <a:ln w="22225">
                    <a:solidFill>
                      <a:schemeClr val="accent6">
                        <a:lumMod val="75000"/>
                      </a:schemeClr>
                    </a:solidFill>
                    <a:prstDash val="solid"/>
                  </a:ln>
                  <a:solidFill>
                    <a:srgbClr val="99CC00"/>
                  </a:solidFill>
                  <a:latin typeface="Microsoft YaHei UI" panose="020B0503020204020204" pitchFamily="34" charset="-122"/>
                  <a:ea typeface="Microsoft YaHei UI" panose="020B0503020204020204" pitchFamily="34" charset="-122"/>
                </a:rPr>
                <a:t>を超える</a:t>
              </a:r>
              <a:r>
                <a:rPr kumimoji="1" lang="ja-JP" altLang="en-US" sz="2000" dirty="0">
                  <a:latin typeface="Microsoft YaHei UI" panose="020B0503020204020204" pitchFamily="34" charset="-122"/>
                  <a:ea typeface="Microsoft YaHei UI" panose="020B0503020204020204" pitchFamily="34" charset="-122"/>
                </a:rPr>
                <a:t>ものは、</a:t>
              </a:r>
              <a:endParaRPr kumimoji="1" lang="en-US" altLang="ja-JP" sz="2000" dirty="0">
                <a:latin typeface="Microsoft YaHei UI" panose="020B0503020204020204" pitchFamily="34" charset="-122"/>
                <a:ea typeface="Microsoft YaHei UI" panose="020B0503020204020204" pitchFamily="34" charset="-122"/>
              </a:endParaRPr>
            </a:p>
            <a:p>
              <a:pPr>
                <a:lnSpc>
                  <a:spcPts val="4800"/>
                </a:lnSpc>
                <a:spcAft>
                  <a:spcPts val="200"/>
                </a:spcAft>
              </a:pPr>
              <a:r>
                <a:rPr kumimoji="1" lang="ja-JP" altLang="en-US" sz="2800" b="1" dirty="0">
                  <a:ln w="22225">
                    <a:solidFill>
                      <a:srgbClr val="0070C0"/>
                    </a:solidFill>
                    <a:prstDash val="solid"/>
                  </a:ln>
                  <a:solidFill>
                    <a:srgbClr val="00B0F0"/>
                  </a:solidFill>
                  <a:latin typeface="Microsoft YaHei UI" panose="020B0503020204020204" pitchFamily="34" charset="-122"/>
                  <a:ea typeface="Microsoft YaHei UI" panose="020B0503020204020204" pitchFamily="34" charset="-122"/>
                </a:rPr>
                <a:t>都道府県知事の許可が必要</a:t>
              </a:r>
              <a:r>
                <a:rPr kumimoji="1" lang="ja-JP" altLang="en-US" sz="2000" dirty="0">
                  <a:latin typeface="Microsoft YaHei UI" panose="020B0503020204020204" pitchFamily="34" charset="-122"/>
                  <a:ea typeface="Microsoft YaHei UI" panose="020B0503020204020204" pitchFamily="34" charset="-122"/>
                </a:rPr>
                <a:t>になります</a:t>
              </a:r>
              <a:r>
                <a:rPr kumimoji="1" lang="en-US" altLang="ja-JP" sz="2000" baseline="30000" dirty="0">
                  <a:latin typeface="Microsoft YaHei UI" panose="020B0503020204020204" pitchFamily="34" charset="-122"/>
                  <a:ea typeface="Microsoft YaHei UI" panose="020B0503020204020204" pitchFamily="34" charset="-122"/>
                </a:rPr>
                <a:t>※2 </a:t>
              </a:r>
              <a:r>
                <a:rPr kumimoji="1" lang="ja-JP" altLang="en-US" sz="2000" dirty="0">
                  <a:latin typeface="Microsoft YaHei UI" panose="020B0503020204020204" pitchFamily="34" charset="-122"/>
                  <a:ea typeface="Microsoft YaHei UI" panose="020B0503020204020204" pitchFamily="34" charset="-122"/>
                </a:rPr>
                <a:t>。</a:t>
              </a:r>
              <a:endParaRPr kumimoji="1" lang="en-US" altLang="ja-JP" sz="2000" dirty="0">
                <a:latin typeface="Microsoft YaHei UI" panose="020B0503020204020204" pitchFamily="34" charset="-122"/>
                <a:ea typeface="Microsoft YaHei UI" panose="020B0503020204020204" pitchFamily="34" charset="-122"/>
              </a:endParaRPr>
            </a:p>
            <a:p>
              <a:endParaRPr kumimoji="1" lang="en-US" altLang="ja-JP" sz="2000" dirty="0">
                <a:latin typeface="Microsoft YaHei UI" panose="020B0503020204020204" pitchFamily="34" charset="-122"/>
                <a:ea typeface="Microsoft YaHei UI" panose="020B0503020204020204" pitchFamily="34" charset="-122"/>
              </a:endParaRPr>
            </a:p>
          </p:txBody>
        </p:sp>
        <p:grpSp>
          <p:nvGrpSpPr>
            <p:cNvPr id="10" name="グループ化 9">
              <a:extLst>
                <a:ext uri="{FF2B5EF4-FFF2-40B4-BE49-F238E27FC236}">
                  <a16:creationId xmlns:a16="http://schemas.microsoft.com/office/drawing/2014/main" id="{2552D96B-38DF-49CD-81DB-0E1887629E0F}"/>
                </a:ext>
              </a:extLst>
            </p:cNvPr>
            <p:cNvGrpSpPr/>
            <p:nvPr/>
          </p:nvGrpSpPr>
          <p:grpSpPr>
            <a:xfrm>
              <a:off x="1082714" y="581437"/>
              <a:ext cx="1420263" cy="588506"/>
              <a:chOff x="-3068001" y="1522095"/>
              <a:chExt cx="1420263" cy="588506"/>
            </a:xfrm>
          </p:grpSpPr>
          <p:pic>
            <p:nvPicPr>
              <p:cNvPr id="17" name="Picture 10">
                <a:extLst>
                  <a:ext uri="{FF2B5EF4-FFF2-40B4-BE49-F238E27FC236}">
                    <a16:creationId xmlns:a16="http://schemas.microsoft.com/office/drawing/2014/main" id="{6D4A37D1-4180-48B2-ADAB-6BF09CDAE11A}"/>
                  </a:ext>
                </a:extLst>
              </p:cNvPr>
              <p:cNvPicPr>
                <a:picLocks noChangeAspect="1" noChangeArrowheads="1"/>
              </p:cNvPicPr>
              <p:nvPr/>
            </p:nvPicPr>
            <p:blipFill>
              <a:blip r:embed="rId6" cstate="hqprint">
                <a:alphaModFix/>
                <a:extLst>
                  <a:ext uri="{28A0092B-C50C-407E-A947-70E740481C1C}">
                    <a14:useLocalDpi xmlns:a14="http://schemas.microsoft.com/office/drawing/2010/main" val="0"/>
                  </a:ext>
                </a:extLst>
              </a:blip>
              <a:srcRect/>
              <a:stretch>
                <a:fillRect/>
              </a:stretch>
            </p:blipFill>
            <p:spPr bwMode="auto">
              <a:xfrm flipH="1">
                <a:off x="-3000945" y="1522095"/>
                <a:ext cx="463261" cy="344666"/>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10">
                <a:extLst>
                  <a:ext uri="{FF2B5EF4-FFF2-40B4-BE49-F238E27FC236}">
                    <a16:creationId xmlns:a16="http://schemas.microsoft.com/office/drawing/2014/main" id="{683F9A1E-A215-4891-AC93-57B87001E13A}"/>
                  </a:ext>
                </a:extLst>
              </p:cNvPr>
              <p:cNvPicPr>
                <a:picLocks noChangeAspect="1" noChangeArrowheads="1"/>
              </p:cNvPicPr>
              <p:nvPr/>
            </p:nvPicPr>
            <p:blipFill>
              <a:blip r:embed="rId6" cstate="hqprint">
                <a:alphaModFix/>
                <a:extLst>
                  <a:ext uri="{28A0092B-C50C-407E-A947-70E740481C1C}">
                    <a14:useLocalDpi xmlns:a14="http://schemas.microsoft.com/office/drawing/2010/main" val="0"/>
                  </a:ext>
                </a:extLst>
              </a:blip>
              <a:srcRect/>
              <a:stretch>
                <a:fillRect/>
              </a:stretch>
            </p:blipFill>
            <p:spPr bwMode="auto">
              <a:xfrm flipH="1">
                <a:off x="-2555972" y="1522095"/>
                <a:ext cx="463261" cy="344666"/>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10">
                <a:extLst>
                  <a:ext uri="{FF2B5EF4-FFF2-40B4-BE49-F238E27FC236}">
                    <a16:creationId xmlns:a16="http://schemas.microsoft.com/office/drawing/2014/main" id="{3E14E560-8981-47E4-8326-E0CF297094AC}"/>
                  </a:ext>
                </a:extLst>
              </p:cNvPr>
              <p:cNvPicPr>
                <a:picLocks noChangeAspect="1" noChangeArrowheads="1"/>
              </p:cNvPicPr>
              <p:nvPr/>
            </p:nvPicPr>
            <p:blipFill>
              <a:blip r:embed="rId6" cstate="hqprint">
                <a:alphaModFix/>
                <a:extLst>
                  <a:ext uri="{28A0092B-C50C-407E-A947-70E740481C1C}">
                    <a14:useLocalDpi xmlns:a14="http://schemas.microsoft.com/office/drawing/2010/main" val="0"/>
                  </a:ext>
                </a:extLst>
              </a:blip>
              <a:srcRect/>
              <a:stretch>
                <a:fillRect/>
              </a:stretch>
            </p:blipFill>
            <p:spPr bwMode="auto">
              <a:xfrm flipH="1">
                <a:off x="-2110999" y="1522095"/>
                <a:ext cx="463261" cy="344666"/>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10">
                <a:extLst>
                  <a:ext uri="{FF2B5EF4-FFF2-40B4-BE49-F238E27FC236}">
                    <a16:creationId xmlns:a16="http://schemas.microsoft.com/office/drawing/2014/main" id="{7C1E6CC9-ACB0-41CD-8CDA-0A418447A9D2}"/>
                  </a:ext>
                </a:extLst>
              </p:cNvPr>
              <p:cNvPicPr>
                <a:picLocks noChangeAspect="1" noChangeArrowheads="1"/>
              </p:cNvPicPr>
              <p:nvPr/>
            </p:nvPicPr>
            <p:blipFill>
              <a:blip r:embed="rId6" cstate="hqprint">
                <a:alphaModFix/>
                <a:extLst>
                  <a:ext uri="{28A0092B-C50C-407E-A947-70E740481C1C}">
                    <a14:useLocalDpi xmlns:a14="http://schemas.microsoft.com/office/drawing/2010/main" val="0"/>
                  </a:ext>
                </a:extLst>
              </a:blip>
              <a:srcRect/>
              <a:stretch>
                <a:fillRect/>
              </a:stretch>
            </p:blipFill>
            <p:spPr bwMode="auto">
              <a:xfrm flipH="1">
                <a:off x="-3068001" y="1765935"/>
                <a:ext cx="463261" cy="344666"/>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10">
                <a:extLst>
                  <a:ext uri="{FF2B5EF4-FFF2-40B4-BE49-F238E27FC236}">
                    <a16:creationId xmlns:a16="http://schemas.microsoft.com/office/drawing/2014/main" id="{7A884166-D47B-495B-A452-FB64280D0D1C}"/>
                  </a:ext>
                </a:extLst>
              </p:cNvPr>
              <p:cNvPicPr>
                <a:picLocks noChangeAspect="1" noChangeArrowheads="1"/>
              </p:cNvPicPr>
              <p:nvPr/>
            </p:nvPicPr>
            <p:blipFill>
              <a:blip r:embed="rId6" cstate="hqprint">
                <a:alphaModFix/>
                <a:extLst>
                  <a:ext uri="{28A0092B-C50C-407E-A947-70E740481C1C}">
                    <a14:useLocalDpi xmlns:a14="http://schemas.microsoft.com/office/drawing/2010/main" val="0"/>
                  </a:ext>
                </a:extLst>
              </a:blip>
              <a:srcRect/>
              <a:stretch>
                <a:fillRect/>
              </a:stretch>
            </p:blipFill>
            <p:spPr bwMode="auto">
              <a:xfrm flipH="1">
                <a:off x="-2623028" y="1765935"/>
                <a:ext cx="463261" cy="344666"/>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10">
                <a:extLst>
                  <a:ext uri="{FF2B5EF4-FFF2-40B4-BE49-F238E27FC236}">
                    <a16:creationId xmlns:a16="http://schemas.microsoft.com/office/drawing/2014/main" id="{1CA15300-238D-410F-8D08-DD90C18BE4CF}"/>
                  </a:ext>
                </a:extLst>
              </p:cNvPr>
              <p:cNvPicPr>
                <a:picLocks noChangeAspect="1" noChangeArrowheads="1"/>
              </p:cNvPicPr>
              <p:nvPr/>
            </p:nvPicPr>
            <p:blipFill>
              <a:blip r:embed="rId6" cstate="hqprint">
                <a:alphaModFix/>
                <a:extLst>
                  <a:ext uri="{28A0092B-C50C-407E-A947-70E740481C1C}">
                    <a14:useLocalDpi xmlns:a14="http://schemas.microsoft.com/office/drawing/2010/main" val="0"/>
                  </a:ext>
                </a:extLst>
              </a:blip>
              <a:srcRect/>
              <a:stretch>
                <a:fillRect/>
              </a:stretch>
            </p:blipFill>
            <p:spPr bwMode="auto">
              <a:xfrm flipH="1">
                <a:off x="-2178055" y="1765935"/>
                <a:ext cx="463261" cy="344666"/>
              </a:xfrm>
              <a:prstGeom prst="rect">
                <a:avLst/>
              </a:prstGeom>
              <a:noFill/>
              <a:extLst>
                <a:ext uri="{909E8E84-426E-40DD-AFC4-6F175D3DCCD1}">
                  <a14:hiddenFill xmlns:a14="http://schemas.microsoft.com/office/drawing/2010/main">
                    <a:solidFill>
                      <a:srgbClr val="FFFFFF"/>
                    </a:solidFill>
                  </a14:hiddenFill>
                </a:ext>
              </a:extLst>
            </p:spPr>
          </p:pic>
        </p:grpSp>
        <p:pic>
          <p:nvPicPr>
            <p:cNvPr id="1032" name="Picture 8">
              <a:extLst>
                <a:ext uri="{FF2B5EF4-FFF2-40B4-BE49-F238E27FC236}">
                  <a16:creationId xmlns:a16="http://schemas.microsoft.com/office/drawing/2014/main" id="{5E0B1AAD-BABA-49D2-B385-862197C82DDE}"/>
                </a:ext>
              </a:extLst>
            </p:cNvPr>
            <p:cNvPicPr>
              <a:picLocks noChangeAspect="1" noChangeArrowheads="1"/>
            </p:cNvPicPr>
            <p:nvPr/>
          </p:nvPicPr>
          <p:blipFill>
            <a:blip r:embed="rId7" cstate="hqprint">
              <a:extLst>
                <a:ext uri="{28A0092B-C50C-407E-A947-70E740481C1C}">
                  <a14:useLocalDpi xmlns:a14="http://schemas.microsoft.com/office/drawing/2010/main" val="0"/>
                </a:ext>
              </a:extLst>
            </a:blip>
            <a:srcRect/>
            <a:stretch>
              <a:fillRect/>
            </a:stretch>
          </p:blipFill>
          <p:spPr bwMode="auto">
            <a:xfrm>
              <a:off x="7089977" y="4901799"/>
              <a:ext cx="2699310" cy="2475908"/>
            </a:xfrm>
            <a:prstGeom prst="rect">
              <a:avLst/>
            </a:prstGeom>
            <a:noFill/>
            <a:extLst>
              <a:ext uri="{909E8E84-426E-40DD-AFC4-6F175D3DCCD1}">
                <a14:hiddenFill xmlns:a14="http://schemas.microsoft.com/office/drawing/2010/main">
                  <a:solidFill>
                    <a:srgbClr val="FFFFFF"/>
                  </a:solidFill>
                </a14:hiddenFill>
              </a:ext>
            </a:extLst>
          </p:spPr>
        </p:pic>
      </p:grpSp>
      <p:pic>
        <p:nvPicPr>
          <p:cNvPr id="19" name="グラフィックス 18" descr="メガホン 1 単色塗りつぶし">
            <a:extLst>
              <a:ext uri="{FF2B5EF4-FFF2-40B4-BE49-F238E27FC236}">
                <a16:creationId xmlns:a16="http://schemas.microsoft.com/office/drawing/2014/main" id="{3CDDAF1F-9B38-46FC-B77D-0D13725ACAB2}"/>
              </a:ext>
            </a:extLst>
          </p:cNvPr>
          <p:cNvPicPr>
            <a:picLocks noChangeAspect="1"/>
          </p:cNvPicPr>
          <p:nvPr/>
        </p:nvPicPr>
        <p:blipFill>
          <a:blip r:embed="rId8" cstate="hqprint">
            <a:extLst>
              <a:ext uri="{28A0092B-C50C-407E-A947-70E740481C1C}">
                <a14:useLocalDpi xmlns:a14="http://schemas.microsoft.com/office/drawing/2010/main" val="0"/>
              </a:ext>
              <a:ext uri="{96DAC541-7B7A-43D3-8B79-37D633B846F1}">
                <asvg:svgBlip xmlns="" xmlns:asvg="http://schemas.microsoft.com/office/drawing/2016/SVG/main" r:embed="rId9"/>
              </a:ext>
            </a:extLst>
          </a:blip>
          <a:stretch>
            <a:fillRect/>
          </a:stretch>
        </p:blipFill>
        <p:spPr>
          <a:xfrm>
            <a:off x="686975" y="5695639"/>
            <a:ext cx="707886" cy="707886"/>
          </a:xfrm>
          <a:prstGeom prst="rect">
            <a:avLst/>
          </a:prstGeom>
        </p:spPr>
      </p:pic>
      <p:sp>
        <p:nvSpPr>
          <p:cNvPr id="25" name="四角形: メモ 24">
            <a:extLst>
              <a:ext uri="{FF2B5EF4-FFF2-40B4-BE49-F238E27FC236}">
                <a16:creationId xmlns:a16="http://schemas.microsoft.com/office/drawing/2014/main" id="{85AF60E1-7FCC-4F3D-A59D-3902090D4AA7}"/>
              </a:ext>
            </a:extLst>
          </p:cNvPr>
          <p:cNvSpPr/>
          <p:nvPr/>
        </p:nvSpPr>
        <p:spPr>
          <a:xfrm>
            <a:off x="415113" y="6720995"/>
            <a:ext cx="4525857" cy="1764000"/>
          </a:xfrm>
          <a:prstGeom prst="foldedCorner">
            <a:avLst>
              <a:gd name="adj" fmla="val 38758"/>
            </a:avLst>
          </a:prstGeom>
          <a:ln>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5B580839-4C8B-47B4-A312-12BB81499D7F}"/>
              </a:ext>
            </a:extLst>
          </p:cNvPr>
          <p:cNvSpPr txBox="1"/>
          <p:nvPr/>
        </p:nvSpPr>
        <p:spPr>
          <a:xfrm>
            <a:off x="584024" y="6861859"/>
            <a:ext cx="4521538" cy="1523494"/>
          </a:xfrm>
          <a:prstGeom prst="rect">
            <a:avLst/>
          </a:prstGeom>
          <a:noFill/>
        </p:spPr>
        <p:txBody>
          <a:bodyPr wrap="square">
            <a:spAutoFit/>
          </a:bodyPr>
          <a:lstStyle/>
          <a:p>
            <a:pPr>
              <a:spcAft>
                <a:spcPts val="600"/>
              </a:spcAft>
            </a:pPr>
            <a:r>
              <a:rPr kumimoji="1" lang="ja-JP" altLang="en-US" sz="2800" b="1" dirty="0">
                <a:ln w="12700">
                  <a:solidFill>
                    <a:srgbClr val="FF0000"/>
                  </a:solidFill>
                  <a:prstDash val="solid"/>
                </a:ln>
                <a:solidFill>
                  <a:schemeClr val="accent2"/>
                </a:solidFill>
                <a:effectLst>
                  <a:outerShdw dist="38100" dir="2640000" algn="bl" rotWithShape="0">
                    <a:schemeClr val="accent1"/>
                  </a:outerShdw>
                </a:effectLst>
                <a:latin typeface="UD デジタル 教科書体 NP-B" panose="02020700000000000000" pitchFamily="18" charset="-128"/>
                <a:ea typeface="UD デジタル 教科書体 NP-B" panose="02020700000000000000" pitchFamily="18" charset="-128"/>
              </a:rPr>
              <a:t>これまで</a:t>
            </a:r>
            <a:endParaRPr kumimoji="1" lang="en-US" altLang="ja-JP" sz="2800" b="1" dirty="0">
              <a:ln w="12700">
                <a:solidFill>
                  <a:srgbClr val="FF0000"/>
                </a:solidFill>
                <a:prstDash val="solid"/>
              </a:ln>
              <a:solidFill>
                <a:schemeClr val="accent2"/>
              </a:solidFill>
              <a:effectLst>
                <a:outerShdw dist="38100" dir="2640000" algn="bl" rotWithShape="0">
                  <a:schemeClr val="accent1"/>
                </a:outerShdw>
              </a:effectLst>
              <a:latin typeface="UD デジタル 教科書体 NP-B" panose="02020700000000000000" pitchFamily="18" charset="-128"/>
              <a:ea typeface="UD デジタル 教科書体 NP-B" panose="02020700000000000000" pitchFamily="18" charset="-128"/>
            </a:endParaRPr>
          </a:p>
          <a:p>
            <a:r>
              <a:rPr kumimoji="1" lang="ja-JP" altLang="en-US" sz="2000" dirty="0">
                <a:latin typeface="UD デジタル 教科書体 NP-B" panose="02020700000000000000" pitchFamily="18" charset="-128"/>
                <a:ea typeface="UD デジタル 教科書体 NP-B" panose="02020700000000000000" pitchFamily="18" charset="-128"/>
              </a:rPr>
              <a:t>開発面積が</a:t>
            </a:r>
            <a:r>
              <a:rPr kumimoji="1" lang="ja-JP" altLang="en-US" sz="2000" u="sng" dirty="0">
                <a:uFill>
                  <a:solidFill>
                    <a:srgbClr val="FF0000"/>
                  </a:solidFill>
                </a:uFill>
                <a:latin typeface="UD デジタル 教科書体 NP-B" panose="02020700000000000000" pitchFamily="18" charset="-128"/>
                <a:ea typeface="UD デジタル 教科書体 NP-B" panose="02020700000000000000" pitchFamily="18" charset="-128"/>
              </a:rPr>
              <a:t>１</a:t>
            </a:r>
            <a:r>
              <a:rPr kumimoji="1" lang="en-US" altLang="ja-JP" sz="2000" u="sng" dirty="0">
                <a:uFill>
                  <a:solidFill>
                    <a:srgbClr val="FF0000"/>
                  </a:solidFill>
                </a:uFill>
                <a:latin typeface="UD デジタル 教科書体 NP-B" panose="02020700000000000000" pitchFamily="18" charset="-128"/>
                <a:ea typeface="UD デジタル 教科書体 NP-B" panose="02020700000000000000" pitchFamily="18" charset="-128"/>
              </a:rPr>
              <a:t>ha</a:t>
            </a:r>
            <a:r>
              <a:rPr kumimoji="1" lang="ja-JP" altLang="en-US" sz="2000" u="sng" dirty="0">
                <a:uFill>
                  <a:solidFill>
                    <a:srgbClr val="FF0000"/>
                  </a:solidFill>
                </a:uFill>
                <a:latin typeface="UD デジタル 教科書体 NP-B" panose="02020700000000000000" pitchFamily="18" charset="-128"/>
                <a:ea typeface="UD デジタル 教科書体 NP-B" panose="02020700000000000000" pitchFamily="18" charset="-128"/>
              </a:rPr>
              <a:t>を超える場合</a:t>
            </a:r>
            <a:r>
              <a:rPr kumimoji="1" lang="ja-JP" altLang="en-US" sz="2000" dirty="0">
                <a:latin typeface="UD デジタル 教科書体 NP-B" panose="02020700000000000000" pitchFamily="18" charset="-128"/>
                <a:ea typeface="UD デジタル 教科書体 NP-B" panose="02020700000000000000" pitchFamily="18" charset="-128"/>
              </a:rPr>
              <a:t>、</a:t>
            </a:r>
            <a:endParaRPr kumimoji="1" lang="en-US" altLang="ja-JP" sz="2000" dirty="0">
              <a:latin typeface="UD デジタル 教科書体 NP-B" panose="02020700000000000000" pitchFamily="18" charset="-128"/>
              <a:ea typeface="UD デジタル 教科書体 NP-B" panose="02020700000000000000" pitchFamily="18" charset="-128"/>
            </a:endParaRPr>
          </a:p>
          <a:p>
            <a:r>
              <a:rPr kumimoji="1" lang="ja-JP" altLang="en-US" sz="2000" dirty="0">
                <a:latin typeface="UD デジタル 教科書体 NP-B" panose="02020700000000000000" pitchFamily="18" charset="-128"/>
                <a:ea typeface="UD デジタル 教科書体 NP-B" panose="02020700000000000000" pitchFamily="18" charset="-128"/>
              </a:rPr>
              <a:t>都道府県知事による林地開発許可</a:t>
            </a:r>
            <a:endParaRPr kumimoji="1" lang="en-US" altLang="ja-JP" sz="2000" dirty="0">
              <a:latin typeface="UD デジタル 教科書体 NP-B" panose="02020700000000000000" pitchFamily="18" charset="-128"/>
              <a:ea typeface="UD デジタル 教科書体 NP-B" panose="02020700000000000000" pitchFamily="18" charset="-128"/>
            </a:endParaRPr>
          </a:p>
          <a:p>
            <a:r>
              <a:rPr kumimoji="1" lang="ja-JP" altLang="en-US" sz="2000" dirty="0">
                <a:latin typeface="UD デジタル 教科書体 NP-B" panose="02020700000000000000" pitchFamily="18" charset="-128"/>
                <a:ea typeface="UD デジタル 教科書体 NP-B" panose="02020700000000000000" pitchFamily="18" charset="-128"/>
              </a:rPr>
              <a:t>が必要でした。</a:t>
            </a:r>
            <a:endParaRPr lang="ja-JP" altLang="en-US" sz="2000" dirty="0">
              <a:latin typeface="UD デジタル 教科書体 NP-B" panose="02020700000000000000" pitchFamily="18" charset="-128"/>
              <a:ea typeface="UD デジタル 教科書体 NP-B" panose="02020700000000000000" pitchFamily="18" charset="-128"/>
            </a:endParaRPr>
          </a:p>
        </p:txBody>
      </p:sp>
      <p:pic>
        <p:nvPicPr>
          <p:cNvPr id="26" name="図 25">
            <a:extLst>
              <a:ext uri="{FF2B5EF4-FFF2-40B4-BE49-F238E27FC236}">
                <a16:creationId xmlns:a16="http://schemas.microsoft.com/office/drawing/2014/main" id="{3850F9FC-3141-41F9-A05E-528B195E6B6D}"/>
              </a:ext>
            </a:extLst>
          </p:cNvPr>
          <p:cNvPicPr>
            <a:picLocks noChangeAspect="1"/>
          </p:cNvPicPr>
          <p:nvPr/>
        </p:nvPicPr>
        <p:blipFill>
          <a:blip r:embed="rId10"/>
          <a:stretch>
            <a:fillRect/>
          </a:stretch>
        </p:blipFill>
        <p:spPr>
          <a:xfrm>
            <a:off x="7984286" y="135765"/>
            <a:ext cx="1440392" cy="307776"/>
          </a:xfrm>
          <a:prstGeom prst="rect">
            <a:avLst/>
          </a:prstGeom>
        </p:spPr>
      </p:pic>
      <p:sp>
        <p:nvSpPr>
          <p:cNvPr id="40" name="テキスト ボックス 39">
            <a:extLst>
              <a:ext uri="{FF2B5EF4-FFF2-40B4-BE49-F238E27FC236}">
                <a16:creationId xmlns:a16="http://schemas.microsoft.com/office/drawing/2014/main" id="{3D34DCDF-3A08-4D51-9FE8-1B3CC40634C2}"/>
              </a:ext>
            </a:extLst>
          </p:cNvPr>
          <p:cNvSpPr txBox="1"/>
          <p:nvPr/>
        </p:nvSpPr>
        <p:spPr>
          <a:xfrm>
            <a:off x="584024" y="8791955"/>
            <a:ext cx="8780170" cy="600164"/>
          </a:xfrm>
          <a:prstGeom prst="rect">
            <a:avLst/>
          </a:prstGeom>
          <a:noFill/>
        </p:spPr>
        <p:txBody>
          <a:bodyPr wrap="square">
            <a:spAutoFit/>
          </a:bodyPr>
          <a:lstStyle/>
          <a:p>
            <a:r>
              <a:rPr kumimoji="1" lang="en-US" altLang="ja-JP" sz="1100" dirty="0">
                <a:latin typeface="UD デジタル 教科書体 NP-B" panose="02020700000000000000" pitchFamily="18" charset="-128"/>
                <a:ea typeface="UD デジタル 教科書体 NP-B" panose="02020700000000000000" pitchFamily="18" charset="-128"/>
              </a:rPr>
              <a:t>※1</a:t>
            </a:r>
            <a:r>
              <a:rPr kumimoji="1" lang="ja-JP" altLang="en-US" sz="1100" dirty="0">
                <a:latin typeface="UD デジタル 教科書体 NP-B" panose="02020700000000000000" pitchFamily="18" charset="-128"/>
                <a:ea typeface="UD デジタル 教科書体 NP-B" panose="02020700000000000000" pitchFamily="18" charset="-128"/>
              </a:rPr>
              <a:t>　都道府県知事がたてる地域森林計画の対象となっている民有林で、保安林、保安施設地区及び海岸保全区域内の森林を除きます。</a:t>
            </a:r>
            <a:endParaRPr kumimoji="1" lang="en-US" altLang="ja-JP" sz="1100" dirty="0">
              <a:latin typeface="UD デジタル 教科書体 NP-B" panose="02020700000000000000" pitchFamily="18" charset="-128"/>
              <a:ea typeface="UD デジタル 教科書体 NP-B" panose="02020700000000000000" pitchFamily="18" charset="-128"/>
            </a:endParaRPr>
          </a:p>
          <a:p>
            <a:r>
              <a:rPr kumimoji="1" lang="en-US" altLang="ja-JP" sz="1100" dirty="0">
                <a:latin typeface="UD デジタル 教科書体 NP-B" panose="02020700000000000000" pitchFamily="18" charset="-128"/>
                <a:ea typeface="UD デジタル 教科書体 NP-B" panose="02020700000000000000" pitchFamily="18" charset="-128"/>
              </a:rPr>
              <a:t>※2</a:t>
            </a:r>
            <a:r>
              <a:rPr kumimoji="1" lang="ja-JP" altLang="en-US" sz="1100" dirty="0">
                <a:latin typeface="UD デジタル 教科書体 NP-B" panose="02020700000000000000" pitchFamily="18" charset="-128"/>
                <a:ea typeface="UD デジタル 教科書体 NP-B" panose="02020700000000000000" pitchFamily="18" charset="-128"/>
              </a:rPr>
              <a:t>　ただし、令和５年３月</a:t>
            </a:r>
            <a:r>
              <a:rPr kumimoji="1" lang="en-US" altLang="ja-JP" sz="1100" dirty="0">
                <a:latin typeface="UD デジタル 教科書体 NP-B" panose="02020700000000000000" pitchFamily="18" charset="-128"/>
                <a:ea typeface="UD デジタル 教科書体 NP-B" panose="02020700000000000000" pitchFamily="18" charset="-128"/>
              </a:rPr>
              <a:t>31</a:t>
            </a:r>
            <a:r>
              <a:rPr kumimoji="1" lang="ja-JP" altLang="en-US" sz="1100" dirty="0">
                <a:latin typeface="UD デジタル 教科書体 NP-B" panose="02020700000000000000" pitchFamily="18" charset="-128"/>
                <a:ea typeface="UD デジタル 教科書体 NP-B" panose="02020700000000000000" pitchFamily="18" charset="-128"/>
              </a:rPr>
              <a:t>日までに太陽光発電設備の設置に必要な測量・設計等の準備行為を終えた上で、既に土地の開発行為に</a:t>
            </a:r>
            <a:endParaRPr kumimoji="1" lang="en-US" altLang="ja-JP" sz="1100" dirty="0">
              <a:latin typeface="UD デジタル 教科書体 NP-B" panose="02020700000000000000" pitchFamily="18" charset="-128"/>
              <a:ea typeface="UD デジタル 教科書体 NP-B" panose="02020700000000000000" pitchFamily="18" charset="-128"/>
            </a:endParaRPr>
          </a:p>
          <a:p>
            <a:r>
              <a:rPr kumimoji="1" lang="ja-JP" altLang="en-US" sz="1100" dirty="0">
                <a:latin typeface="UD デジタル 教科書体 NP-B" panose="02020700000000000000" pitchFamily="18" charset="-128"/>
                <a:ea typeface="UD デジタル 教科書体 NP-B" panose="02020700000000000000" pitchFamily="18" charset="-128"/>
              </a:rPr>
              <a:t>　　着手している場合は、林地開発許可の取得は不要です。</a:t>
            </a:r>
            <a:endParaRPr kumimoji="1" lang="en-US" altLang="ja-JP" sz="1100" dirty="0">
              <a:latin typeface="UD デジタル 教科書体 NP-B" panose="02020700000000000000" pitchFamily="18" charset="-128"/>
              <a:ea typeface="UD デジタル 教科書体 NP-B" panose="02020700000000000000" pitchFamily="18" charset="-128"/>
            </a:endParaRPr>
          </a:p>
        </p:txBody>
      </p:sp>
    </p:spTree>
    <p:extLst>
      <p:ext uri="{BB962C8B-B14F-4D97-AF65-F5344CB8AC3E}">
        <p14:creationId xmlns:p14="http://schemas.microsoft.com/office/powerpoint/2010/main" val="3603486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944055E-10D3-4B45-BB71-233AF07D03AD}"/>
              </a:ext>
            </a:extLst>
          </p:cNvPr>
          <p:cNvSpPr txBox="1"/>
          <p:nvPr/>
        </p:nvSpPr>
        <p:spPr>
          <a:xfrm>
            <a:off x="423654" y="1227188"/>
            <a:ext cx="8793498" cy="1377813"/>
          </a:xfrm>
          <a:prstGeom prst="rect">
            <a:avLst/>
          </a:prstGeom>
          <a:noFill/>
        </p:spPr>
        <p:txBody>
          <a:bodyPr wrap="square">
            <a:spAutoFit/>
          </a:bodyPr>
          <a:lstStyle/>
          <a:p>
            <a:pPr marL="238125" indent="-238125">
              <a:lnSpc>
                <a:spcPts val="2200"/>
              </a:lnSpc>
              <a:spcAft>
                <a:spcPts val="900"/>
              </a:spcAft>
            </a:pPr>
            <a:r>
              <a:rPr kumimoji="1" lang="en-US" altLang="ja-JP" sz="2000" u="sng" dirty="0">
                <a:solidFill>
                  <a:srgbClr val="0066FF"/>
                </a:solidFill>
                <a:latin typeface="UD デジタル 教科書体 NP-B" panose="02020700000000000000" pitchFamily="18" charset="-128"/>
                <a:ea typeface="UD デジタル 教科書体 NP-B" panose="02020700000000000000" pitchFamily="18" charset="-128"/>
              </a:rPr>
              <a:t>Q</a:t>
            </a:r>
            <a:r>
              <a:rPr kumimoji="1" lang="ja-JP" altLang="en-US" sz="2000" u="sng" dirty="0">
                <a:solidFill>
                  <a:srgbClr val="0066FF"/>
                </a:solidFill>
                <a:latin typeface="UD デジタル 教科書体 NP-B" panose="02020700000000000000" pitchFamily="18" charset="-128"/>
                <a:ea typeface="UD デジタル 教科書体 NP-B" panose="02020700000000000000" pitchFamily="18" charset="-128"/>
              </a:rPr>
              <a:t>：令和５年３月</a:t>
            </a:r>
            <a:r>
              <a:rPr kumimoji="1" lang="en-US" altLang="ja-JP" sz="2000" u="sng" dirty="0">
                <a:solidFill>
                  <a:srgbClr val="0066FF"/>
                </a:solidFill>
                <a:latin typeface="UD デジタル 教科書体 NP-B" panose="02020700000000000000" pitchFamily="18" charset="-128"/>
                <a:ea typeface="UD デジタル 教科書体 NP-B" panose="02020700000000000000" pitchFamily="18" charset="-128"/>
              </a:rPr>
              <a:t>31</a:t>
            </a:r>
            <a:r>
              <a:rPr kumimoji="1" lang="ja-JP" altLang="en-US" sz="2000" u="sng" dirty="0">
                <a:solidFill>
                  <a:srgbClr val="0066FF"/>
                </a:solidFill>
                <a:latin typeface="UD デジタル 教科書体 NP-B" panose="02020700000000000000" pitchFamily="18" charset="-128"/>
                <a:ea typeface="UD デジタル 教科書体 NP-B" panose="02020700000000000000" pitchFamily="18" charset="-128"/>
              </a:rPr>
              <a:t>日までに、立木の伐採に着手していれば、開発行為に着手しているとみなされるのですか？</a:t>
            </a:r>
            <a:endParaRPr kumimoji="1" lang="en-US" altLang="ja-JP" sz="2000" u="sng" dirty="0">
              <a:solidFill>
                <a:srgbClr val="0066FF"/>
              </a:solidFill>
              <a:latin typeface="UD デジタル 教科書体 NP-B" panose="02020700000000000000" pitchFamily="18" charset="-128"/>
              <a:ea typeface="UD デジタル 教科書体 NP-B" panose="02020700000000000000" pitchFamily="18" charset="-128"/>
            </a:endParaRPr>
          </a:p>
          <a:p>
            <a:pPr marL="238125" indent="-238125">
              <a:lnSpc>
                <a:spcPts val="2200"/>
              </a:lnSpc>
            </a:pPr>
            <a:r>
              <a:rPr kumimoji="1" lang="en-US" altLang="ja-JP" sz="2000" dirty="0">
                <a:latin typeface="UD デジタル 教科書体 NP-B" panose="02020700000000000000" pitchFamily="18" charset="-128"/>
                <a:ea typeface="UD デジタル 教科書体 NP-B" panose="02020700000000000000" pitchFamily="18" charset="-128"/>
              </a:rPr>
              <a:t>A</a:t>
            </a:r>
            <a:r>
              <a:rPr kumimoji="1" lang="ja-JP" altLang="en-US" sz="2000" dirty="0">
                <a:latin typeface="UD デジタル 教科書体 NP-B" panose="02020700000000000000" pitchFamily="18" charset="-128"/>
                <a:ea typeface="UD デジタル 教科書体 NP-B" panose="02020700000000000000" pitchFamily="18" charset="-128"/>
              </a:rPr>
              <a:t>：開発行為に着手しているとは、土地の形質変更の行為に着手している場合をいい、立木伐採は含まれません。</a:t>
            </a:r>
            <a:endParaRPr lang="ja-JP" altLang="en-US" sz="2000" dirty="0">
              <a:latin typeface="UD デジタル 教科書体 NP-B" panose="02020700000000000000" pitchFamily="18" charset="-128"/>
              <a:ea typeface="UD デジタル 教科書体 NP-B" panose="02020700000000000000" pitchFamily="18" charset="-128"/>
            </a:endParaRPr>
          </a:p>
        </p:txBody>
      </p:sp>
      <p:sp>
        <p:nvSpPr>
          <p:cNvPr id="7" name="テキスト ボックス 6">
            <a:extLst>
              <a:ext uri="{FF2B5EF4-FFF2-40B4-BE49-F238E27FC236}">
                <a16:creationId xmlns:a16="http://schemas.microsoft.com/office/drawing/2014/main" id="{BDE0F1A5-1B37-425C-ACF8-F85EDFFB4818}"/>
              </a:ext>
            </a:extLst>
          </p:cNvPr>
          <p:cNvSpPr txBox="1"/>
          <p:nvPr/>
        </p:nvSpPr>
        <p:spPr>
          <a:xfrm>
            <a:off x="429750" y="2782952"/>
            <a:ext cx="8793498" cy="2221121"/>
          </a:xfrm>
          <a:prstGeom prst="rect">
            <a:avLst/>
          </a:prstGeom>
          <a:noFill/>
        </p:spPr>
        <p:txBody>
          <a:bodyPr wrap="square">
            <a:spAutoFit/>
          </a:bodyPr>
          <a:lstStyle/>
          <a:p>
            <a:pPr marL="238125" indent="-238125">
              <a:lnSpc>
                <a:spcPts val="2200"/>
              </a:lnSpc>
              <a:spcAft>
                <a:spcPts val="900"/>
              </a:spcAft>
            </a:pPr>
            <a:r>
              <a:rPr kumimoji="1" lang="en-US" altLang="ja-JP" sz="2000" u="sng" dirty="0">
                <a:solidFill>
                  <a:srgbClr val="0066FF"/>
                </a:solidFill>
                <a:latin typeface="UD デジタル 教科書体 NP-B" panose="02020700000000000000" pitchFamily="18" charset="-128"/>
                <a:ea typeface="UD デジタル 教科書体 NP-B" panose="02020700000000000000" pitchFamily="18" charset="-128"/>
              </a:rPr>
              <a:t>Q</a:t>
            </a:r>
            <a:r>
              <a:rPr kumimoji="1" lang="ja-JP" altLang="en-US" sz="2000" u="sng" dirty="0">
                <a:solidFill>
                  <a:srgbClr val="0066FF"/>
                </a:solidFill>
                <a:latin typeface="UD デジタル 教科書体 NP-B" panose="02020700000000000000" pitchFamily="18" charset="-128"/>
                <a:ea typeface="UD デジタル 教科書体 NP-B" panose="02020700000000000000" pitchFamily="18" charset="-128"/>
              </a:rPr>
              <a:t>：令和５年３月</a:t>
            </a:r>
            <a:r>
              <a:rPr kumimoji="1" lang="en-US" altLang="ja-JP" sz="2000" u="sng" dirty="0">
                <a:solidFill>
                  <a:srgbClr val="0066FF"/>
                </a:solidFill>
                <a:latin typeface="UD デジタル 教科書体 NP-B" panose="02020700000000000000" pitchFamily="18" charset="-128"/>
                <a:ea typeface="UD デジタル 教科書体 NP-B" panose="02020700000000000000" pitchFamily="18" charset="-128"/>
              </a:rPr>
              <a:t>31</a:t>
            </a:r>
            <a:r>
              <a:rPr kumimoji="1" lang="ja-JP" altLang="en-US" sz="2000" u="sng" dirty="0">
                <a:solidFill>
                  <a:srgbClr val="0066FF"/>
                </a:solidFill>
                <a:latin typeface="UD デジタル 教科書体 NP-B" panose="02020700000000000000" pitchFamily="18" charset="-128"/>
                <a:ea typeface="UD デジタル 教科書体 NP-B" panose="02020700000000000000" pitchFamily="18" charset="-128"/>
              </a:rPr>
              <a:t>日までに、少しでも土地の形質変更の行為に着手していれば、開発行為に着手しているとみなされるのですか？</a:t>
            </a:r>
            <a:endParaRPr kumimoji="1" lang="en-US" altLang="ja-JP" sz="2000" u="sng" dirty="0">
              <a:solidFill>
                <a:srgbClr val="0066FF"/>
              </a:solidFill>
              <a:latin typeface="UD デジタル 教科書体 NP-B" panose="02020700000000000000" pitchFamily="18" charset="-128"/>
              <a:ea typeface="UD デジタル 教科書体 NP-B" panose="02020700000000000000" pitchFamily="18" charset="-128"/>
            </a:endParaRPr>
          </a:p>
          <a:p>
            <a:pPr marL="238125" indent="-238125">
              <a:lnSpc>
                <a:spcPts val="2200"/>
              </a:lnSpc>
            </a:pPr>
            <a:r>
              <a:rPr kumimoji="1" lang="en-US" altLang="ja-JP" sz="2000" dirty="0">
                <a:latin typeface="UD デジタル 教科書体 NP-B" panose="02020700000000000000" pitchFamily="18" charset="-128"/>
                <a:ea typeface="UD デジタル 教科書体 NP-B" panose="02020700000000000000" pitchFamily="18" charset="-128"/>
              </a:rPr>
              <a:t>A</a:t>
            </a:r>
            <a:r>
              <a:rPr kumimoji="1" lang="ja-JP" altLang="en-US" sz="2000" dirty="0">
                <a:latin typeface="UD デジタル 教科書体 NP-B" panose="02020700000000000000" pitchFamily="18" charset="-128"/>
                <a:ea typeface="UD デジタル 教科書体 NP-B" panose="02020700000000000000" pitchFamily="18" charset="-128"/>
              </a:rPr>
              <a:t>：土地の形質変更に着手している場合でも、その行為が一時的なものに過ぎず、測量や設計等の準備行為を踏まえたものでない場合は、開発行為に着手しているとはみなされません。</a:t>
            </a:r>
            <a:endParaRPr kumimoji="1" lang="en-US" altLang="ja-JP" sz="2000" dirty="0">
              <a:latin typeface="UD デジタル 教科書体 NP-B" panose="02020700000000000000" pitchFamily="18" charset="-128"/>
              <a:ea typeface="UD デジタル 教科書体 NP-B" panose="02020700000000000000" pitchFamily="18" charset="-128"/>
            </a:endParaRPr>
          </a:p>
          <a:p>
            <a:pPr marL="238125" indent="-238125">
              <a:lnSpc>
                <a:spcPts val="2200"/>
              </a:lnSpc>
            </a:pPr>
            <a:r>
              <a:rPr kumimoji="1" lang="ja-JP" altLang="en-US" sz="2000" dirty="0">
                <a:latin typeface="UD デジタル 教科書体 NP-B" panose="02020700000000000000" pitchFamily="18" charset="-128"/>
                <a:ea typeface="UD デジタル 教科書体 NP-B" panose="02020700000000000000" pitchFamily="18" charset="-128"/>
              </a:rPr>
              <a:t>　　一方、上記準備行為を踏まえた上で着手している土地の形質変更であれば、その多寡にかかわらず、開発行為に着手しているとみなされます。</a:t>
            </a:r>
            <a:endParaRPr lang="ja-JP" altLang="en-US" sz="2000" dirty="0">
              <a:latin typeface="UD デジタル 教科書体 NP-B" panose="02020700000000000000" pitchFamily="18" charset="-128"/>
              <a:ea typeface="UD デジタル 教科書体 NP-B" panose="02020700000000000000" pitchFamily="18" charset="-128"/>
            </a:endParaRPr>
          </a:p>
        </p:txBody>
      </p:sp>
      <p:sp>
        <p:nvSpPr>
          <p:cNvPr id="8" name="テキスト ボックス 7">
            <a:extLst>
              <a:ext uri="{FF2B5EF4-FFF2-40B4-BE49-F238E27FC236}">
                <a16:creationId xmlns:a16="http://schemas.microsoft.com/office/drawing/2014/main" id="{595ABD95-E81A-4101-A46C-EB8408379AF5}"/>
              </a:ext>
            </a:extLst>
          </p:cNvPr>
          <p:cNvSpPr txBox="1"/>
          <p:nvPr/>
        </p:nvSpPr>
        <p:spPr>
          <a:xfrm>
            <a:off x="435846" y="5239320"/>
            <a:ext cx="8793498" cy="1634294"/>
          </a:xfrm>
          <a:prstGeom prst="rect">
            <a:avLst/>
          </a:prstGeom>
          <a:noFill/>
        </p:spPr>
        <p:txBody>
          <a:bodyPr wrap="square">
            <a:spAutoFit/>
          </a:bodyPr>
          <a:lstStyle/>
          <a:p>
            <a:pPr marL="238125" indent="-238125">
              <a:spcAft>
                <a:spcPts val="900"/>
              </a:spcAft>
            </a:pPr>
            <a:r>
              <a:rPr kumimoji="1" lang="en-US" altLang="ja-JP" sz="2000" u="sng" dirty="0">
                <a:solidFill>
                  <a:srgbClr val="0066FF"/>
                </a:solidFill>
                <a:latin typeface="UD デジタル 教科書体 NP-B" panose="02020700000000000000" pitchFamily="18" charset="-128"/>
                <a:ea typeface="UD デジタル 教科書体 NP-B" panose="02020700000000000000" pitchFamily="18" charset="-128"/>
              </a:rPr>
              <a:t>Q</a:t>
            </a:r>
            <a:r>
              <a:rPr kumimoji="1" lang="ja-JP" altLang="en-US" sz="2000" u="sng" dirty="0">
                <a:solidFill>
                  <a:srgbClr val="0066FF"/>
                </a:solidFill>
                <a:latin typeface="UD デジタル 教科書体 NP-B" panose="02020700000000000000" pitchFamily="18" charset="-128"/>
                <a:ea typeface="UD デジタル 教科書体 NP-B" panose="02020700000000000000" pitchFamily="18" charset="-128"/>
              </a:rPr>
              <a:t>：開発行為の着手の日はどのように確認されるのですか？</a:t>
            </a:r>
            <a:endParaRPr kumimoji="1" lang="en-US" altLang="ja-JP" sz="2000" u="sng" dirty="0">
              <a:solidFill>
                <a:srgbClr val="0066FF"/>
              </a:solidFill>
              <a:latin typeface="UD デジタル 教科書体 NP-B" panose="02020700000000000000" pitchFamily="18" charset="-128"/>
              <a:ea typeface="UD デジタル 教科書体 NP-B" panose="02020700000000000000" pitchFamily="18" charset="-128"/>
            </a:endParaRPr>
          </a:p>
          <a:p>
            <a:pPr marL="238125" indent="-238125">
              <a:lnSpc>
                <a:spcPts val="2200"/>
              </a:lnSpc>
            </a:pPr>
            <a:r>
              <a:rPr kumimoji="1" lang="en-US" altLang="ja-JP" sz="2000" dirty="0">
                <a:latin typeface="UD デジタル 教科書体 NP-B" panose="02020700000000000000" pitchFamily="18" charset="-128"/>
                <a:ea typeface="UD デジタル 教科書体 NP-B" panose="02020700000000000000" pitchFamily="18" charset="-128"/>
              </a:rPr>
              <a:t>A</a:t>
            </a:r>
            <a:r>
              <a:rPr kumimoji="1" lang="ja-JP" altLang="en-US" sz="2000" dirty="0">
                <a:latin typeface="UD デジタル 教科書体 NP-B" panose="02020700000000000000" pitchFamily="18" charset="-128"/>
                <a:ea typeface="UD デジタル 教科書体 NP-B" panose="02020700000000000000" pitchFamily="18" charset="-128"/>
              </a:rPr>
              <a:t>：基本的には、開発行為者の申告内容（伐採届に記載の着手日、他の法令や条例等に基づく着工届等）により確認を行います。</a:t>
            </a:r>
            <a:endParaRPr kumimoji="1" lang="en-US" altLang="ja-JP" sz="2000" dirty="0">
              <a:latin typeface="UD デジタル 教科書体 NP-B" panose="02020700000000000000" pitchFamily="18" charset="-128"/>
              <a:ea typeface="UD デジタル 教科書体 NP-B" panose="02020700000000000000" pitchFamily="18" charset="-128"/>
            </a:endParaRPr>
          </a:p>
          <a:p>
            <a:pPr marL="238125" indent="-238125">
              <a:lnSpc>
                <a:spcPts val="2200"/>
              </a:lnSpc>
            </a:pPr>
            <a:r>
              <a:rPr kumimoji="1" lang="ja-JP" altLang="en-US" sz="2000" dirty="0">
                <a:latin typeface="UD デジタル 教科書体 NP-B" panose="02020700000000000000" pitchFamily="18" charset="-128"/>
                <a:ea typeface="UD デジタル 教科書体 NP-B" panose="02020700000000000000" pitchFamily="18" charset="-128"/>
              </a:rPr>
              <a:t>　　ただし、申告に基づく着手日に疑義がある場合は、都道府県職員により事業計画や現地の確認等をさせていただくことがあります。</a:t>
            </a:r>
            <a:endParaRPr kumimoji="1" lang="en-US" altLang="ja-JP" sz="2000" dirty="0">
              <a:latin typeface="UD デジタル 教科書体 NP-B" panose="02020700000000000000" pitchFamily="18" charset="-128"/>
              <a:ea typeface="UD デジタル 教科書体 NP-B" panose="02020700000000000000" pitchFamily="18" charset="-128"/>
            </a:endParaRPr>
          </a:p>
        </p:txBody>
      </p:sp>
      <p:sp>
        <p:nvSpPr>
          <p:cNvPr id="10" name="矢印: 五方向 9">
            <a:extLst>
              <a:ext uri="{FF2B5EF4-FFF2-40B4-BE49-F238E27FC236}">
                <a16:creationId xmlns:a16="http://schemas.microsoft.com/office/drawing/2014/main" id="{0B8E9D21-7E82-40C5-B512-7CF4D5455842}"/>
              </a:ext>
            </a:extLst>
          </p:cNvPr>
          <p:cNvSpPr/>
          <p:nvPr/>
        </p:nvSpPr>
        <p:spPr>
          <a:xfrm>
            <a:off x="2857500" y="7118112"/>
            <a:ext cx="2790825" cy="738663"/>
          </a:xfrm>
          <a:prstGeom prst="homePlate">
            <a:avLst>
              <a:gd name="adj" fmla="val 28079"/>
            </a:avLst>
          </a:prstGeom>
          <a:gradFill>
            <a:gsLst>
              <a:gs pos="14000">
                <a:srgbClr val="EAFFAF"/>
              </a:gs>
              <a:gs pos="92000">
                <a:srgbClr val="F5B68B"/>
              </a:gs>
            </a:gsLst>
            <a:lin ang="0" scaled="1"/>
          </a:gra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5A12273B-F477-491D-BF43-3254AE58E9C0}"/>
              </a:ext>
            </a:extLst>
          </p:cNvPr>
          <p:cNvSpPr txBox="1"/>
          <p:nvPr/>
        </p:nvSpPr>
        <p:spPr>
          <a:xfrm>
            <a:off x="747229" y="7122831"/>
            <a:ext cx="2345454" cy="738664"/>
          </a:xfrm>
          <a:prstGeom prst="rect">
            <a:avLst/>
          </a:prstGeom>
          <a:noFill/>
        </p:spPr>
        <p:txBody>
          <a:bodyPr wrap="square">
            <a:spAutoFit/>
          </a:bodyPr>
          <a:lstStyle/>
          <a:p>
            <a:pPr marL="238125" indent="-238125"/>
            <a:r>
              <a:rPr kumimoji="1" lang="ja-JP" altLang="en-US" sz="1400" u="sng" dirty="0">
                <a:solidFill>
                  <a:srgbClr val="C00000"/>
                </a:solidFill>
                <a:latin typeface="UD デジタル 教科書体 NP-B" panose="02020700000000000000" pitchFamily="18" charset="-128"/>
                <a:ea typeface="UD デジタル 教科書体 NP-B" panose="02020700000000000000" pitchFamily="18" charset="-128"/>
              </a:rPr>
              <a:t>ケース１</a:t>
            </a:r>
            <a:endParaRPr kumimoji="1" lang="en-US" altLang="ja-JP" sz="1400" u="sng" dirty="0">
              <a:solidFill>
                <a:srgbClr val="C00000"/>
              </a:solidFill>
              <a:latin typeface="UD デジタル 教科書体 NP-B" panose="02020700000000000000" pitchFamily="18" charset="-128"/>
              <a:ea typeface="UD デジタル 教科書体 NP-B" panose="02020700000000000000" pitchFamily="18" charset="-128"/>
            </a:endParaRPr>
          </a:p>
          <a:p>
            <a:pPr marL="238125" indent="-238125"/>
            <a:r>
              <a:rPr kumimoji="1" lang="ja-JP" altLang="en-US" sz="1400" dirty="0">
                <a:latin typeface="UD デジタル 教科書体 NP-B" panose="02020700000000000000" pitchFamily="18" charset="-128"/>
                <a:ea typeface="UD デジタル 教科書体 NP-B" panose="02020700000000000000" pitchFamily="18" charset="-128"/>
              </a:rPr>
              <a:t>太陽光発電設備</a:t>
            </a:r>
            <a:endParaRPr kumimoji="1" lang="en-US" altLang="ja-JP" sz="1400" dirty="0">
              <a:latin typeface="UD デジタル 教科書体 NP-B" panose="02020700000000000000" pitchFamily="18" charset="-128"/>
              <a:ea typeface="UD デジタル 教科書体 NP-B" panose="02020700000000000000" pitchFamily="18" charset="-128"/>
            </a:endParaRPr>
          </a:p>
          <a:p>
            <a:pPr marL="238125" indent="-238125"/>
            <a:r>
              <a:rPr kumimoji="1" lang="ja-JP" altLang="en-US" sz="1400" dirty="0">
                <a:latin typeface="UD デジタル 教科書体 NP-B" panose="02020700000000000000" pitchFamily="18" charset="-128"/>
                <a:ea typeface="UD デジタル 教科書体 NP-B" panose="02020700000000000000" pitchFamily="18" charset="-128"/>
              </a:rPr>
              <a:t>（開発面積が</a:t>
            </a:r>
            <a:r>
              <a:rPr kumimoji="1" lang="en-US" altLang="ja-JP" sz="1400" dirty="0">
                <a:latin typeface="UD デジタル 教科書体 NP-B" panose="02020700000000000000" pitchFamily="18" charset="-128"/>
                <a:ea typeface="UD デジタル 教科書体 NP-B" panose="02020700000000000000" pitchFamily="18" charset="-128"/>
              </a:rPr>
              <a:t>1ha</a:t>
            </a:r>
            <a:r>
              <a:rPr kumimoji="1" lang="ja-JP" altLang="en-US" sz="1400" dirty="0">
                <a:latin typeface="UD デジタル 教科書体 NP-B" panose="02020700000000000000" pitchFamily="18" charset="-128"/>
                <a:ea typeface="UD デジタル 教科書体 NP-B" panose="02020700000000000000" pitchFamily="18" charset="-128"/>
              </a:rPr>
              <a:t>以下）</a:t>
            </a:r>
            <a:endParaRPr kumimoji="1" lang="en-US" altLang="ja-JP" sz="1400" dirty="0">
              <a:latin typeface="UD デジタル 教科書体 NP-B" panose="02020700000000000000" pitchFamily="18" charset="-128"/>
              <a:ea typeface="UD デジタル 教科書体 NP-B" panose="02020700000000000000" pitchFamily="18" charset="-128"/>
            </a:endParaRPr>
          </a:p>
        </p:txBody>
      </p:sp>
      <p:sp>
        <p:nvSpPr>
          <p:cNvPr id="12" name="テキスト ボックス 11">
            <a:extLst>
              <a:ext uri="{FF2B5EF4-FFF2-40B4-BE49-F238E27FC236}">
                <a16:creationId xmlns:a16="http://schemas.microsoft.com/office/drawing/2014/main" id="{E49657CA-D9B5-4918-8C87-21EFE12812C4}"/>
              </a:ext>
            </a:extLst>
          </p:cNvPr>
          <p:cNvSpPr txBox="1"/>
          <p:nvPr/>
        </p:nvSpPr>
        <p:spPr>
          <a:xfrm>
            <a:off x="2987908" y="7314819"/>
            <a:ext cx="643421" cy="430887"/>
          </a:xfrm>
          <a:prstGeom prst="rect">
            <a:avLst/>
          </a:prstGeom>
          <a:noFill/>
        </p:spPr>
        <p:txBody>
          <a:bodyPr wrap="square">
            <a:spAutoFit/>
          </a:bodyPr>
          <a:lstStyle/>
          <a:p>
            <a:pPr marL="238125" indent="-238125" algn="ctr"/>
            <a:r>
              <a:rPr kumimoji="1" lang="ja-JP" altLang="en-US" sz="1100" dirty="0">
                <a:latin typeface="UD デジタル 教科書体 NP-B" panose="02020700000000000000" pitchFamily="18" charset="-128"/>
                <a:ea typeface="UD デジタル 教科書体 NP-B" panose="02020700000000000000" pitchFamily="18" charset="-128"/>
              </a:rPr>
              <a:t>伐採届</a:t>
            </a:r>
            <a:endParaRPr kumimoji="1" lang="en-US" altLang="ja-JP" sz="1100" dirty="0">
              <a:latin typeface="UD デジタル 教科書体 NP-B" panose="02020700000000000000" pitchFamily="18" charset="-128"/>
              <a:ea typeface="UD デジタル 教科書体 NP-B" panose="02020700000000000000" pitchFamily="18" charset="-128"/>
            </a:endParaRPr>
          </a:p>
          <a:p>
            <a:pPr marL="238125" indent="-238125" algn="ctr"/>
            <a:r>
              <a:rPr kumimoji="1" lang="ja-JP" altLang="en-US" sz="1100" dirty="0">
                <a:latin typeface="UD デジタル 教科書体 NP-B" panose="02020700000000000000" pitchFamily="18" charset="-128"/>
                <a:ea typeface="UD デジタル 教科書体 NP-B" panose="02020700000000000000" pitchFamily="18" charset="-128"/>
              </a:rPr>
              <a:t>提出</a:t>
            </a:r>
            <a:endParaRPr kumimoji="1" lang="en-US" altLang="ja-JP" sz="1100" dirty="0">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a:extLst>
              <a:ext uri="{FF2B5EF4-FFF2-40B4-BE49-F238E27FC236}">
                <a16:creationId xmlns:a16="http://schemas.microsoft.com/office/drawing/2014/main" id="{60D5F707-ABB9-4B96-B99F-FCC5E5410321}"/>
              </a:ext>
            </a:extLst>
          </p:cNvPr>
          <p:cNvSpPr txBox="1"/>
          <p:nvPr/>
        </p:nvSpPr>
        <p:spPr>
          <a:xfrm>
            <a:off x="3730858" y="7399457"/>
            <a:ext cx="643421" cy="261610"/>
          </a:xfrm>
          <a:prstGeom prst="rect">
            <a:avLst/>
          </a:prstGeom>
          <a:noFill/>
        </p:spPr>
        <p:txBody>
          <a:bodyPr wrap="square">
            <a:spAutoFit/>
          </a:bodyPr>
          <a:lstStyle/>
          <a:p>
            <a:pPr marL="238125" indent="-238125" algn="ctr"/>
            <a:r>
              <a:rPr kumimoji="1" lang="ja-JP" altLang="en-US" sz="1100" dirty="0">
                <a:latin typeface="UD デジタル 教科書体 NP-B" panose="02020700000000000000" pitchFamily="18" charset="-128"/>
                <a:ea typeface="UD デジタル 教科書体 NP-B" panose="02020700000000000000" pitchFamily="18" charset="-128"/>
              </a:rPr>
              <a:t>伐採</a:t>
            </a:r>
            <a:endParaRPr kumimoji="1" lang="en-US" altLang="ja-JP" sz="1100" dirty="0">
              <a:latin typeface="UD デジタル 教科書体 NP-B" panose="02020700000000000000" pitchFamily="18" charset="-128"/>
              <a:ea typeface="UD デジタル 教科書体 NP-B" panose="02020700000000000000" pitchFamily="18" charset="-128"/>
            </a:endParaRPr>
          </a:p>
        </p:txBody>
      </p:sp>
      <p:sp>
        <p:nvSpPr>
          <p:cNvPr id="14" name="テキスト ボックス 13">
            <a:extLst>
              <a:ext uri="{FF2B5EF4-FFF2-40B4-BE49-F238E27FC236}">
                <a16:creationId xmlns:a16="http://schemas.microsoft.com/office/drawing/2014/main" id="{4B673081-F5FA-430D-A895-192163D35746}"/>
              </a:ext>
            </a:extLst>
          </p:cNvPr>
          <p:cNvSpPr txBox="1"/>
          <p:nvPr/>
        </p:nvSpPr>
        <p:spPr>
          <a:xfrm>
            <a:off x="4473808" y="7271999"/>
            <a:ext cx="767884" cy="430887"/>
          </a:xfrm>
          <a:prstGeom prst="rect">
            <a:avLst/>
          </a:prstGeom>
          <a:noFill/>
        </p:spPr>
        <p:txBody>
          <a:bodyPr wrap="square">
            <a:spAutoFit/>
          </a:bodyPr>
          <a:lstStyle/>
          <a:p>
            <a:pPr marL="238125" indent="-238125" algn="ctr"/>
            <a:r>
              <a:rPr kumimoji="1" lang="ja-JP" altLang="en-US" sz="1100" dirty="0">
                <a:latin typeface="UD デジタル 教科書体 NP-B" panose="02020700000000000000" pitchFamily="18" charset="-128"/>
                <a:ea typeface="UD デジタル 教科書体 NP-B" panose="02020700000000000000" pitchFamily="18" charset="-128"/>
              </a:rPr>
              <a:t>土地の</a:t>
            </a:r>
            <a:endParaRPr kumimoji="1" lang="en-US" altLang="ja-JP" sz="1100" dirty="0">
              <a:latin typeface="UD デジタル 教科書体 NP-B" panose="02020700000000000000" pitchFamily="18" charset="-128"/>
              <a:ea typeface="UD デジタル 教科書体 NP-B" panose="02020700000000000000" pitchFamily="18" charset="-128"/>
            </a:endParaRPr>
          </a:p>
          <a:p>
            <a:pPr marL="238125" indent="-238125" algn="ctr"/>
            <a:r>
              <a:rPr kumimoji="1" lang="ja-JP" altLang="en-US" sz="1100" dirty="0">
                <a:latin typeface="UD デジタル 教科書体 NP-B" panose="02020700000000000000" pitchFamily="18" charset="-128"/>
                <a:ea typeface="UD デジタル 教科書体 NP-B" panose="02020700000000000000" pitchFamily="18" charset="-128"/>
              </a:rPr>
              <a:t>形質変更</a:t>
            </a:r>
            <a:endParaRPr kumimoji="1" lang="en-US" altLang="ja-JP" sz="1100" dirty="0">
              <a:latin typeface="UD デジタル 教科書体 NP-B" panose="02020700000000000000" pitchFamily="18" charset="-128"/>
              <a:ea typeface="UD デジタル 教科書体 NP-B" panose="02020700000000000000" pitchFamily="18" charset="-128"/>
            </a:endParaRPr>
          </a:p>
        </p:txBody>
      </p:sp>
      <p:sp>
        <p:nvSpPr>
          <p:cNvPr id="15" name="矢印: 五方向 14">
            <a:extLst>
              <a:ext uri="{FF2B5EF4-FFF2-40B4-BE49-F238E27FC236}">
                <a16:creationId xmlns:a16="http://schemas.microsoft.com/office/drawing/2014/main" id="{2B4FB085-E46E-4E3C-817C-91998E00D82F}"/>
              </a:ext>
            </a:extLst>
          </p:cNvPr>
          <p:cNvSpPr/>
          <p:nvPr/>
        </p:nvSpPr>
        <p:spPr>
          <a:xfrm>
            <a:off x="5728804" y="7118112"/>
            <a:ext cx="2088277" cy="738663"/>
          </a:xfrm>
          <a:prstGeom prst="homePlate">
            <a:avLst>
              <a:gd name="adj" fmla="val 28079"/>
            </a:avLst>
          </a:prstGeom>
          <a:gradFill>
            <a:gsLst>
              <a:gs pos="0">
                <a:srgbClr val="F5B68B"/>
              </a:gs>
              <a:gs pos="100000">
                <a:srgbClr val="FFFF99"/>
              </a:gs>
            </a:gsLst>
            <a:lin ang="0" scaled="1"/>
          </a:gra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45595911-4D2F-42E2-8904-8B4BF70C7489}"/>
              </a:ext>
            </a:extLst>
          </p:cNvPr>
          <p:cNvSpPr txBox="1"/>
          <p:nvPr/>
        </p:nvSpPr>
        <p:spPr>
          <a:xfrm>
            <a:off x="5902557" y="7271999"/>
            <a:ext cx="1460267" cy="430887"/>
          </a:xfrm>
          <a:prstGeom prst="rect">
            <a:avLst/>
          </a:prstGeom>
          <a:noFill/>
        </p:spPr>
        <p:txBody>
          <a:bodyPr wrap="square">
            <a:spAutoFit/>
          </a:bodyPr>
          <a:lstStyle/>
          <a:p>
            <a:pPr marL="238125" indent="-238125" algn="ctr"/>
            <a:r>
              <a:rPr kumimoji="1" lang="ja-JP" altLang="en-US" sz="1100" dirty="0">
                <a:latin typeface="UD デジタル 教科書体 NP-B" panose="02020700000000000000" pitchFamily="18" charset="-128"/>
                <a:ea typeface="UD デジタル 教科書体 NP-B" panose="02020700000000000000" pitchFamily="18" charset="-128"/>
              </a:rPr>
              <a:t>太陽光発電設備</a:t>
            </a:r>
            <a:endParaRPr kumimoji="1" lang="en-US" altLang="ja-JP" sz="1100" dirty="0">
              <a:latin typeface="UD デジタル 教科書体 NP-B" panose="02020700000000000000" pitchFamily="18" charset="-128"/>
              <a:ea typeface="UD デジタル 教科書体 NP-B" panose="02020700000000000000" pitchFamily="18" charset="-128"/>
            </a:endParaRPr>
          </a:p>
          <a:p>
            <a:pPr marL="238125" indent="-238125" algn="ctr"/>
            <a:r>
              <a:rPr kumimoji="1" lang="ja-JP" altLang="en-US" sz="1100" dirty="0">
                <a:latin typeface="UD デジタル 教科書体 NP-B" panose="02020700000000000000" pitchFamily="18" charset="-128"/>
                <a:ea typeface="UD デジタル 教科書体 NP-B" panose="02020700000000000000" pitchFamily="18" charset="-128"/>
              </a:rPr>
              <a:t>の設置</a:t>
            </a:r>
            <a:endParaRPr kumimoji="1" lang="en-US" altLang="ja-JP" sz="1100" dirty="0">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a:extLst>
              <a:ext uri="{FF2B5EF4-FFF2-40B4-BE49-F238E27FC236}">
                <a16:creationId xmlns:a16="http://schemas.microsoft.com/office/drawing/2014/main" id="{A2BAB1AF-12C6-4BCF-8637-FF97A736E58C}"/>
              </a:ext>
            </a:extLst>
          </p:cNvPr>
          <p:cNvSpPr txBox="1"/>
          <p:nvPr/>
        </p:nvSpPr>
        <p:spPr>
          <a:xfrm>
            <a:off x="7943414" y="7217766"/>
            <a:ext cx="1307868" cy="523220"/>
          </a:xfrm>
          <a:prstGeom prst="rect">
            <a:avLst/>
          </a:prstGeom>
          <a:solidFill>
            <a:srgbClr val="FFEFFF"/>
          </a:solidFill>
          <a:ln>
            <a:solidFill>
              <a:srgbClr val="FF3300"/>
            </a:solidFill>
          </a:ln>
        </p:spPr>
        <p:txBody>
          <a:bodyPr wrap="square">
            <a:spAutoFit/>
          </a:bodyPr>
          <a:lstStyle/>
          <a:p>
            <a:pPr marL="238125" indent="-238125" algn="ctr"/>
            <a:r>
              <a:rPr kumimoji="1" lang="ja-JP" altLang="en-US" sz="1400" b="1" u="sng" dirty="0">
                <a:solidFill>
                  <a:srgbClr val="FF3300"/>
                </a:solidFill>
                <a:latin typeface="UD デジタル 教科書体 NP-B" panose="02020700000000000000" pitchFamily="18" charset="-128"/>
                <a:ea typeface="UD デジタル 教科書体 NP-B" panose="02020700000000000000" pitchFamily="18" charset="-128"/>
              </a:rPr>
              <a:t>林地開発許可</a:t>
            </a:r>
            <a:endParaRPr kumimoji="1" lang="en-US" altLang="ja-JP" sz="1400" b="1" u="sng" dirty="0">
              <a:solidFill>
                <a:srgbClr val="FF3300"/>
              </a:solidFill>
              <a:latin typeface="UD デジタル 教科書体 NP-B" panose="02020700000000000000" pitchFamily="18" charset="-128"/>
              <a:ea typeface="UD デジタル 教科書体 NP-B" panose="02020700000000000000" pitchFamily="18" charset="-128"/>
            </a:endParaRPr>
          </a:p>
          <a:p>
            <a:pPr marL="238125" indent="-238125" algn="ctr"/>
            <a:r>
              <a:rPr kumimoji="1" lang="ja-JP" altLang="en-US" sz="1400" b="1" u="sng" dirty="0">
                <a:solidFill>
                  <a:srgbClr val="FF3300"/>
                </a:solidFill>
                <a:latin typeface="UD デジタル 教科書体 NP-B" panose="02020700000000000000" pitchFamily="18" charset="-128"/>
                <a:ea typeface="UD デジタル 教科書体 NP-B" panose="02020700000000000000" pitchFamily="18" charset="-128"/>
              </a:rPr>
              <a:t>対象外</a:t>
            </a:r>
            <a:endParaRPr kumimoji="1" lang="en-US" altLang="ja-JP" sz="1400" b="1" u="sng" dirty="0">
              <a:solidFill>
                <a:srgbClr val="FF3300"/>
              </a:solidFill>
              <a:latin typeface="UD デジタル 教科書体 NP-B" panose="02020700000000000000" pitchFamily="18" charset="-128"/>
              <a:ea typeface="UD デジタル 教科書体 NP-B" panose="02020700000000000000" pitchFamily="18" charset="-128"/>
            </a:endParaRPr>
          </a:p>
        </p:txBody>
      </p:sp>
      <p:cxnSp>
        <p:nvCxnSpPr>
          <p:cNvPr id="19" name="直線コネクタ 18">
            <a:extLst>
              <a:ext uri="{FF2B5EF4-FFF2-40B4-BE49-F238E27FC236}">
                <a16:creationId xmlns:a16="http://schemas.microsoft.com/office/drawing/2014/main" id="{B6C9DB6F-5082-4269-A88B-AFB53D4C5169}"/>
              </a:ext>
            </a:extLst>
          </p:cNvPr>
          <p:cNvCxnSpPr/>
          <p:nvPr/>
        </p:nvCxnSpPr>
        <p:spPr>
          <a:xfrm>
            <a:off x="5679842" y="7010018"/>
            <a:ext cx="0" cy="2088000"/>
          </a:xfrm>
          <a:prstGeom prst="line">
            <a:avLst/>
          </a:prstGeom>
          <a:ln w="38100">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665371C9-4C23-412E-A6A0-F30A20797BF4}"/>
              </a:ext>
            </a:extLst>
          </p:cNvPr>
          <p:cNvSpPr txBox="1"/>
          <p:nvPr/>
        </p:nvSpPr>
        <p:spPr>
          <a:xfrm>
            <a:off x="747229" y="8018181"/>
            <a:ext cx="2345454" cy="954107"/>
          </a:xfrm>
          <a:prstGeom prst="rect">
            <a:avLst/>
          </a:prstGeom>
          <a:noFill/>
        </p:spPr>
        <p:txBody>
          <a:bodyPr wrap="square">
            <a:spAutoFit/>
          </a:bodyPr>
          <a:lstStyle/>
          <a:p>
            <a:pPr marL="238125" indent="-238125"/>
            <a:r>
              <a:rPr kumimoji="1" lang="ja-JP" altLang="en-US" sz="1400" u="sng" dirty="0">
                <a:solidFill>
                  <a:srgbClr val="C00000"/>
                </a:solidFill>
                <a:latin typeface="UD デジタル 教科書体 NP-B" panose="02020700000000000000" pitchFamily="18" charset="-128"/>
                <a:ea typeface="UD デジタル 教科書体 NP-B" panose="02020700000000000000" pitchFamily="18" charset="-128"/>
              </a:rPr>
              <a:t>ケース２</a:t>
            </a:r>
            <a:endParaRPr kumimoji="1" lang="en-US" altLang="ja-JP" sz="1400" u="sng" dirty="0">
              <a:solidFill>
                <a:srgbClr val="C00000"/>
              </a:solidFill>
              <a:latin typeface="UD デジタル 教科書体 NP-B" panose="02020700000000000000" pitchFamily="18" charset="-128"/>
              <a:ea typeface="UD デジタル 教科書体 NP-B" panose="02020700000000000000" pitchFamily="18" charset="-128"/>
            </a:endParaRPr>
          </a:p>
          <a:p>
            <a:pPr marL="238125" indent="-238125"/>
            <a:r>
              <a:rPr kumimoji="1" lang="ja-JP" altLang="en-US" sz="1400" dirty="0">
                <a:latin typeface="UD デジタル 教科書体 NP-B" panose="02020700000000000000" pitchFamily="18" charset="-128"/>
                <a:ea typeface="UD デジタル 教科書体 NP-B" panose="02020700000000000000" pitchFamily="18" charset="-128"/>
              </a:rPr>
              <a:t>太陽光発電設備</a:t>
            </a:r>
            <a:endParaRPr kumimoji="1" lang="en-US" altLang="ja-JP" sz="1400" dirty="0">
              <a:latin typeface="UD デジタル 教科書体 NP-B" panose="02020700000000000000" pitchFamily="18" charset="-128"/>
              <a:ea typeface="UD デジタル 教科書体 NP-B" panose="02020700000000000000" pitchFamily="18" charset="-128"/>
            </a:endParaRPr>
          </a:p>
          <a:p>
            <a:pPr marL="238125" indent="-238125"/>
            <a:r>
              <a:rPr kumimoji="1" lang="ja-JP" altLang="en-US" sz="1400" dirty="0">
                <a:latin typeface="UD デジタル 教科書体 NP-B" panose="02020700000000000000" pitchFamily="18" charset="-128"/>
                <a:ea typeface="UD デジタル 教科書体 NP-B" panose="02020700000000000000" pitchFamily="18" charset="-128"/>
              </a:rPr>
              <a:t>（開発面積が</a:t>
            </a:r>
            <a:r>
              <a:rPr kumimoji="1" lang="en-US" altLang="ja-JP" sz="1400" dirty="0">
                <a:latin typeface="UD デジタル 教科書体 NP-B" panose="02020700000000000000" pitchFamily="18" charset="-128"/>
                <a:ea typeface="UD デジタル 教科書体 NP-B" panose="02020700000000000000" pitchFamily="18" charset="-128"/>
              </a:rPr>
              <a:t>0.5ha</a:t>
            </a:r>
            <a:r>
              <a:rPr kumimoji="1" lang="ja-JP" altLang="en-US" sz="1400" dirty="0">
                <a:latin typeface="UD デジタル 教科書体 NP-B" panose="02020700000000000000" pitchFamily="18" charset="-128"/>
                <a:ea typeface="UD デジタル 教科書体 NP-B" panose="02020700000000000000" pitchFamily="18" charset="-128"/>
              </a:rPr>
              <a:t>超</a:t>
            </a:r>
            <a:endParaRPr kumimoji="1" lang="en-US" altLang="ja-JP" sz="1400" dirty="0">
              <a:latin typeface="UD デジタル 教科書体 NP-B" panose="02020700000000000000" pitchFamily="18" charset="-128"/>
              <a:ea typeface="UD デジタル 教科書体 NP-B" panose="02020700000000000000" pitchFamily="18" charset="-128"/>
            </a:endParaRPr>
          </a:p>
          <a:p>
            <a:pPr marL="238125" indent="-238125"/>
            <a:r>
              <a:rPr kumimoji="1" lang="ja-JP" altLang="en-US" sz="1400" dirty="0">
                <a:latin typeface="UD デジタル 教科書体 NP-B" panose="02020700000000000000" pitchFamily="18" charset="-128"/>
                <a:ea typeface="UD デジタル 教科書体 NP-B" panose="02020700000000000000" pitchFamily="18" charset="-128"/>
              </a:rPr>
              <a:t>　</a:t>
            </a:r>
            <a:r>
              <a:rPr kumimoji="1" lang="en-US" altLang="ja-JP" sz="1400" dirty="0">
                <a:latin typeface="UD デジタル 教科書体 NP-B" panose="02020700000000000000" pitchFamily="18" charset="-128"/>
                <a:ea typeface="UD デジタル 教科書体 NP-B" panose="02020700000000000000" pitchFamily="18" charset="-128"/>
              </a:rPr>
              <a:t>1ha</a:t>
            </a:r>
            <a:r>
              <a:rPr kumimoji="1" lang="ja-JP" altLang="en-US" sz="1400" dirty="0">
                <a:latin typeface="UD デジタル 教科書体 NP-B" panose="02020700000000000000" pitchFamily="18" charset="-128"/>
                <a:ea typeface="UD デジタル 教科書体 NP-B" panose="02020700000000000000" pitchFamily="18" charset="-128"/>
              </a:rPr>
              <a:t>以下）</a:t>
            </a:r>
            <a:endParaRPr kumimoji="1" lang="en-US" altLang="ja-JP" sz="1400" dirty="0">
              <a:latin typeface="UD デジタル 教科書体 NP-B" panose="02020700000000000000" pitchFamily="18" charset="-128"/>
              <a:ea typeface="UD デジタル 教科書体 NP-B" panose="02020700000000000000" pitchFamily="18" charset="-128"/>
            </a:endParaRPr>
          </a:p>
        </p:txBody>
      </p:sp>
      <p:sp>
        <p:nvSpPr>
          <p:cNvPr id="21" name="矢印: 五方向 20">
            <a:extLst>
              <a:ext uri="{FF2B5EF4-FFF2-40B4-BE49-F238E27FC236}">
                <a16:creationId xmlns:a16="http://schemas.microsoft.com/office/drawing/2014/main" id="{1EDA42BA-F71E-48E2-999D-1B7C1A219964}"/>
              </a:ext>
            </a:extLst>
          </p:cNvPr>
          <p:cNvSpPr/>
          <p:nvPr/>
        </p:nvSpPr>
        <p:spPr>
          <a:xfrm>
            <a:off x="2867025" y="8127762"/>
            <a:ext cx="2790825" cy="738663"/>
          </a:xfrm>
          <a:prstGeom prst="homePlate">
            <a:avLst>
              <a:gd name="adj" fmla="val 28079"/>
            </a:avLst>
          </a:prstGeom>
          <a:gradFill>
            <a:gsLst>
              <a:gs pos="57000">
                <a:srgbClr val="EAFFAF"/>
              </a:gs>
              <a:gs pos="100000">
                <a:srgbClr val="F5B68B"/>
              </a:gs>
            </a:gsLst>
            <a:lin ang="0" scaled="1"/>
          </a:gra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4693EB2B-F568-4A69-A9C9-58EB5C3A8D59}"/>
              </a:ext>
            </a:extLst>
          </p:cNvPr>
          <p:cNvSpPr txBox="1"/>
          <p:nvPr/>
        </p:nvSpPr>
        <p:spPr>
          <a:xfrm>
            <a:off x="2987908" y="8314944"/>
            <a:ext cx="643421" cy="430887"/>
          </a:xfrm>
          <a:prstGeom prst="rect">
            <a:avLst/>
          </a:prstGeom>
          <a:noFill/>
        </p:spPr>
        <p:txBody>
          <a:bodyPr wrap="square">
            <a:spAutoFit/>
          </a:bodyPr>
          <a:lstStyle/>
          <a:p>
            <a:pPr marL="238125" indent="-238125" algn="ctr"/>
            <a:r>
              <a:rPr kumimoji="1" lang="ja-JP" altLang="en-US" sz="1100" dirty="0">
                <a:latin typeface="UD デジタル 教科書体 NP-B" panose="02020700000000000000" pitchFamily="18" charset="-128"/>
                <a:ea typeface="UD デジタル 教科書体 NP-B" panose="02020700000000000000" pitchFamily="18" charset="-128"/>
              </a:rPr>
              <a:t>伐採届</a:t>
            </a:r>
            <a:endParaRPr kumimoji="1" lang="en-US" altLang="ja-JP" sz="1100" dirty="0">
              <a:latin typeface="UD デジタル 教科書体 NP-B" panose="02020700000000000000" pitchFamily="18" charset="-128"/>
              <a:ea typeface="UD デジタル 教科書体 NP-B" panose="02020700000000000000" pitchFamily="18" charset="-128"/>
            </a:endParaRPr>
          </a:p>
          <a:p>
            <a:pPr marL="238125" indent="-238125" algn="ctr"/>
            <a:r>
              <a:rPr kumimoji="1" lang="ja-JP" altLang="en-US" sz="1100" dirty="0">
                <a:latin typeface="UD デジタル 教科書体 NP-B" panose="02020700000000000000" pitchFamily="18" charset="-128"/>
                <a:ea typeface="UD デジタル 教科書体 NP-B" panose="02020700000000000000" pitchFamily="18" charset="-128"/>
              </a:rPr>
              <a:t>提出</a:t>
            </a:r>
            <a:endParaRPr kumimoji="1" lang="en-US" altLang="ja-JP" sz="1100" dirty="0">
              <a:latin typeface="UD デジタル 教科書体 NP-B" panose="02020700000000000000" pitchFamily="18" charset="-128"/>
              <a:ea typeface="UD デジタル 教科書体 NP-B" panose="02020700000000000000" pitchFamily="18" charset="-128"/>
            </a:endParaRPr>
          </a:p>
        </p:txBody>
      </p:sp>
      <p:sp>
        <p:nvSpPr>
          <p:cNvPr id="23" name="テキスト ボックス 22">
            <a:extLst>
              <a:ext uri="{FF2B5EF4-FFF2-40B4-BE49-F238E27FC236}">
                <a16:creationId xmlns:a16="http://schemas.microsoft.com/office/drawing/2014/main" id="{C65FAFA9-9855-4199-8C0B-B06B5E7B39C4}"/>
              </a:ext>
            </a:extLst>
          </p:cNvPr>
          <p:cNvSpPr txBox="1"/>
          <p:nvPr/>
        </p:nvSpPr>
        <p:spPr>
          <a:xfrm>
            <a:off x="4590566" y="8364429"/>
            <a:ext cx="643421" cy="261610"/>
          </a:xfrm>
          <a:prstGeom prst="rect">
            <a:avLst/>
          </a:prstGeom>
          <a:noFill/>
        </p:spPr>
        <p:txBody>
          <a:bodyPr wrap="square">
            <a:spAutoFit/>
          </a:bodyPr>
          <a:lstStyle/>
          <a:p>
            <a:pPr marL="238125" indent="-238125" algn="ctr"/>
            <a:r>
              <a:rPr kumimoji="1" lang="ja-JP" altLang="en-US" sz="1100" dirty="0">
                <a:latin typeface="UD デジタル 教科書体 NP-B" panose="02020700000000000000" pitchFamily="18" charset="-128"/>
                <a:ea typeface="UD デジタル 教科書体 NP-B" panose="02020700000000000000" pitchFamily="18" charset="-128"/>
              </a:rPr>
              <a:t>伐採</a:t>
            </a:r>
            <a:endParaRPr kumimoji="1" lang="en-US" altLang="ja-JP" sz="1100" dirty="0">
              <a:latin typeface="UD デジタル 教科書体 NP-B" panose="02020700000000000000" pitchFamily="18" charset="-128"/>
              <a:ea typeface="UD デジタル 教科書体 NP-B" panose="02020700000000000000" pitchFamily="18" charset="-128"/>
            </a:endParaRPr>
          </a:p>
        </p:txBody>
      </p:sp>
      <p:sp>
        <p:nvSpPr>
          <p:cNvPr id="24" name="矢印: 五方向 23">
            <a:extLst>
              <a:ext uri="{FF2B5EF4-FFF2-40B4-BE49-F238E27FC236}">
                <a16:creationId xmlns:a16="http://schemas.microsoft.com/office/drawing/2014/main" id="{F4116855-30F9-4BC8-A852-0EDCEBED0F71}"/>
              </a:ext>
            </a:extLst>
          </p:cNvPr>
          <p:cNvSpPr/>
          <p:nvPr/>
        </p:nvSpPr>
        <p:spPr>
          <a:xfrm>
            <a:off x="5738329" y="8127762"/>
            <a:ext cx="2088277" cy="738663"/>
          </a:xfrm>
          <a:prstGeom prst="homePlate">
            <a:avLst>
              <a:gd name="adj" fmla="val 28079"/>
            </a:avLst>
          </a:prstGeom>
          <a:gradFill>
            <a:gsLst>
              <a:gs pos="13000">
                <a:srgbClr val="F5B68B"/>
              </a:gs>
              <a:gs pos="100000">
                <a:srgbClr val="FFFF99"/>
              </a:gs>
            </a:gsLst>
            <a:lin ang="0" scaled="1"/>
          </a:gra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EAB95D6E-1A63-4B5A-8146-8F9156E8D4C7}"/>
              </a:ext>
            </a:extLst>
          </p:cNvPr>
          <p:cNvSpPr txBox="1"/>
          <p:nvPr/>
        </p:nvSpPr>
        <p:spPr>
          <a:xfrm>
            <a:off x="5791626" y="8314943"/>
            <a:ext cx="767884" cy="430887"/>
          </a:xfrm>
          <a:prstGeom prst="rect">
            <a:avLst/>
          </a:prstGeom>
          <a:noFill/>
        </p:spPr>
        <p:txBody>
          <a:bodyPr wrap="square">
            <a:spAutoFit/>
          </a:bodyPr>
          <a:lstStyle/>
          <a:p>
            <a:pPr marL="238125" indent="-238125" algn="ctr"/>
            <a:r>
              <a:rPr kumimoji="1" lang="ja-JP" altLang="en-US" sz="1100" dirty="0">
                <a:latin typeface="UD デジタル 教科書体 NP-B" panose="02020700000000000000" pitchFamily="18" charset="-128"/>
                <a:ea typeface="UD デジタル 教科書体 NP-B" panose="02020700000000000000" pitchFamily="18" charset="-128"/>
              </a:rPr>
              <a:t>土地の</a:t>
            </a:r>
            <a:endParaRPr kumimoji="1" lang="en-US" altLang="ja-JP" sz="1100" dirty="0">
              <a:latin typeface="UD デジタル 教科書体 NP-B" panose="02020700000000000000" pitchFamily="18" charset="-128"/>
              <a:ea typeface="UD デジタル 教科書体 NP-B" panose="02020700000000000000" pitchFamily="18" charset="-128"/>
            </a:endParaRPr>
          </a:p>
          <a:p>
            <a:pPr marL="238125" indent="-238125" algn="ctr"/>
            <a:r>
              <a:rPr kumimoji="1" lang="ja-JP" altLang="en-US" sz="1100" dirty="0">
                <a:latin typeface="UD デジタル 教科書体 NP-B" panose="02020700000000000000" pitchFamily="18" charset="-128"/>
                <a:ea typeface="UD デジタル 教科書体 NP-B" panose="02020700000000000000" pitchFamily="18" charset="-128"/>
              </a:rPr>
              <a:t>形質変更</a:t>
            </a:r>
            <a:endParaRPr kumimoji="1" lang="en-US" altLang="ja-JP" sz="1100" dirty="0">
              <a:latin typeface="UD デジタル 教科書体 NP-B" panose="02020700000000000000" pitchFamily="18" charset="-128"/>
              <a:ea typeface="UD デジタル 教科書体 NP-B" panose="02020700000000000000" pitchFamily="18" charset="-128"/>
            </a:endParaRPr>
          </a:p>
        </p:txBody>
      </p:sp>
      <p:sp>
        <p:nvSpPr>
          <p:cNvPr id="26" name="テキスト ボックス 25">
            <a:extLst>
              <a:ext uri="{FF2B5EF4-FFF2-40B4-BE49-F238E27FC236}">
                <a16:creationId xmlns:a16="http://schemas.microsoft.com/office/drawing/2014/main" id="{C1C953FE-922E-4AB6-816B-AE02A29173E0}"/>
              </a:ext>
            </a:extLst>
          </p:cNvPr>
          <p:cNvSpPr txBox="1"/>
          <p:nvPr/>
        </p:nvSpPr>
        <p:spPr>
          <a:xfrm>
            <a:off x="6374199" y="8314942"/>
            <a:ext cx="1460267" cy="430887"/>
          </a:xfrm>
          <a:prstGeom prst="rect">
            <a:avLst/>
          </a:prstGeom>
          <a:noFill/>
        </p:spPr>
        <p:txBody>
          <a:bodyPr wrap="square">
            <a:spAutoFit/>
          </a:bodyPr>
          <a:lstStyle/>
          <a:p>
            <a:pPr marL="238125" indent="-238125" algn="ctr"/>
            <a:r>
              <a:rPr kumimoji="1" lang="ja-JP" altLang="en-US" sz="1100" dirty="0">
                <a:latin typeface="UD デジタル 教科書体 NP-B" panose="02020700000000000000" pitchFamily="18" charset="-128"/>
                <a:ea typeface="UD デジタル 教科書体 NP-B" panose="02020700000000000000" pitchFamily="18" charset="-128"/>
              </a:rPr>
              <a:t>太陽光発電設備</a:t>
            </a:r>
            <a:endParaRPr kumimoji="1" lang="en-US" altLang="ja-JP" sz="1100" dirty="0">
              <a:latin typeface="UD デジタル 教科書体 NP-B" panose="02020700000000000000" pitchFamily="18" charset="-128"/>
              <a:ea typeface="UD デジタル 教科書体 NP-B" panose="02020700000000000000" pitchFamily="18" charset="-128"/>
            </a:endParaRPr>
          </a:p>
          <a:p>
            <a:pPr marL="238125" indent="-238125" algn="ctr"/>
            <a:r>
              <a:rPr kumimoji="1" lang="ja-JP" altLang="en-US" sz="1100" dirty="0">
                <a:latin typeface="UD デジタル 教科書体 NP-B" panose="02020700000000000000" pitchFamily="18" charset="-128"/>
                <a:ea typeface="UD デジタル 教科書体 NP-B" panose="02020700000000000000" pitchFamily="18" charset="-128"/>
              </a:rPr>
              <a:t>の設置</a:t>
            </a:r>
            <a:endParaRPr kumimoji="1" lang="en-US" altLang="ja-JP" sz="1100" dirty="0">
              <a:latin typeface="UD デジタル 教科書体 NP-B" panose="02020700000000000000" pitchFamily="18" charset="-128"/>
              <a:ea typeface="UD デジタル 教科書体 NP-B" panose="02020700000000000000" pitchFamily="18" charset="-128"/>
            </a:endParaRPr>
          </a:p>
        </p:txBody>
      </p:sp>
      <p:sp>
        <p:nvSpPr>
          <p:cNvPr id="27" name="テキスト ボックス 26">
            <a:extLst>
              <a:ext uri="{FF2B5EF4-FFF2-40B4-BE49-F238E27FC236}">
                <a16:creationId xmlns:a16="http://schemas.microsoft.com/office/drawing/2014/main" id="{8C96A0C7-638B-4264-A14B-7F17FB071EBA}"/>
              </a:ext>
            </a:extLst>
          </p:cNvPr>
          <p:cNvSpPr txBox="1"/>
          <p:nvPr/>
        </p:nvSpPr>
        <p:spPr>
          <a:xfrm>
            <a:off x="7943414" y="8227296"/>
            <a:ext cx="1307868" cy="523220"/>
          </a:xfrm>
          <a:prstGeom prst="rect">
            <a:avLst/>
          </a:prstGeom>
          <a:solidFill>
            <a:srgbClr val="FFEFFF"/>
          </a:solidFill>
          <a:ln>
            <a:solidFill>
              <a:srgbClr val="FF3300"/>
            </a:solidFill>
          </a:ln>
        </p:spPr>
        <p:txBody>
          <a:bodyPr wrap="square">
            <a:spAutoFit/>
          </a:bodyPr>
          <a:lstStyle/>
          <a:p>
            <a:pPr marL="238125" indent="-238125" algn="ctr"/>
            <a:r>
              <a:rPr kumimoji="1" lang="ja-JP" altLang="en-US" sz="1400" b="1" u="sng" dirty="0">
                <a:solidFill>
                  <a:srgbClr val="FF3300"/>
                </a:solidFill>
                <a:latin typeface="UD デジタル 教科書体 NP-B" panose="02020700000000000000" pitchFamily="18" charset="-128"/>
                <a:ea typeface="UD デジタル 教科書体 NP-B" panose="02020700000000000000" pitchFamily="18" charset="-128"/>
              </a:rPr>
              <a:t>林地開発許可</a:t>
            </a:r>
            <a:endParaRPr kumimoji="1" lang="en-US" altLang="ja-JP" sz="1400" b="1" u="sng" dirty="0">
              <a:solidFill>
                <a:srgbClr val="FF3300"/>
              </a:solidFill>
              <a:latin typeface="UD デジタル 教科書体 NP-B" panose="02020700000000000000" pitchFamily="18" charset="-128"/>
              <a:ea typeface="UD デジタル 教科書体 NP-B" panose="02020700000000000000" pitchFamily="18" charset="-128"/>
            </a:endParaRPr>
          </a:p>
          <a:p>
            <a:pPr marL="238125" indent="-238125" algn="ctr"/>
            <a:r>
              <a:rPr kumimoji="1" lang="ja-JP" altLang="en-US" sz="1400" b="1" u="sng" dirty="0">
                <a:solidFill>
                  <a:srgbClr val="FF3300"/>
                </a:solidFill>
                <a:latin typeface="UD デジタル 教科書体 NP-B" panose="02020700000000000000" pitchFamily="18" charset="-128"/>
                <a:ea typeface="UD デジタル 教科書体 NP-B" panose="02020700000000000000" pitchFamily="18" charset="-128"/>
              </a:rPr>
              <a:t>が必要</a:t>
            </a:r>
            <a:endParaRPr kumimoji="1" lang="en-US" altLang="ja-JP" sz="1400" b="1" u="sng" dirty="0">
              <a:solidFill>
                <a:srgbClr val="FF3300"/>
              </a:solidFill>
              <a:latin typeface="UD デジタル 教科書体 NP-B" panose="02020700000000000000" pitchFamily="18" charset="-128"/>
              <a:ea typeface="UD デジタル 教科書体 NP-B" panose="02020700000000000000" pitchFamily="18" charset="-128"/>
            </a:endParaRPr>
          </a:p>
        </p:txBody>
      </p:sp>
      <p:sp>
        <p:nvSpPr>
          <p:cNvPr id="28" name="テキスト ボックス 27">
            <a:extLst>
              <a:ext uri="{FF2B5EF4-FFF2-40B4-BE49-F238E27FC236}">
                <a16:creationId xmlns:a16="http://schemas.microsoft.com/office/drawing/2014/main" id="{CF6146E4-CA4F-441B-BFD6-DA9CCE5793F3}"/>
              </a:ext>
            </a:extLst>
          </p:cNvPr>
          <p:cNvSpPr txBox="1"/>
          <p:nvPr/>
        </p:nvSpPr>
        <p:spPr>
          <a:xfrm>
            <a:off x="4796704" y="9064323"/>
            <a:ext cx="1760391" cy="307777"/>
          </a:xfrm>
          <a:prstGeom prst="rect">
            <a:avLst/>
          </a:prstGeom>
          <a:noFill/>
        </p:spPr>
        <p:txBody>
          <a:bodyPr wrap="square">
            <a:spAutoFit/>
          </a:bodyPr>
          <a:lstStyle/>
          <a:p>
            <a:pPr marL="238125" indent="-238125" algn="ctr"/>
            <a:r>
              <a:rPr kumimoji="1" lang="ja-JP" altLang="en-US" sz="1400" u="sng" dirty="0">
                <a:solidFill>
                  <a:srgbClr val="C00000"/>
                </a:solidFill>
                <a:latin typeface="UD デジタル 教科書体 NP-B" panose="02020700000000000000" pitchFamily="18" charset="-128"/>
                <a:ea typeface="UD デジタル 教科書体 NP-B" panose="02020700000000000000" pitchFamily="18" charset="-128"/>
              </a:rPr>
              <a:t>令和５年４月１日</a:t>
            </a:r>
            <a:endParaRPr kumimoji="1" lang="en-US" altLang="ja-JP" sz="1400" u="sng" dirty="0">
              <a:solidFill>
                <a:srgbClr val="C00000"/>
              </a:solidFill>
              <a:latin typeface="UD デジタル 教科書体 NP-B" panose="02020700000000000000" pitchFamily="18" charset="-128"/>
              <a:ea typeface="UD デジタル 教科書体 NP-B" panose="02020700000000000000" pitchFamily="18" charset="-128"/>
            </a:endParaRPr>
          </a:p>
        </p:txBody>
      </p:sp>
      <p:sp>
        <p:nvSpPr>
          <p:cNvPr id="29" name="四角形: 角を丸くする 28">
            <a:extLst>
              <a:ext uri="{FF2B5EF4-FFF2-40B4-BE49-F238E27FC236}">
                <a16:creationId xmlns:a16="http://schemas.microsoft.com/office/drawing/2014/main" id="{FE21FE15-1AE5-43C9-9122-1B2EBB159E39}"/>
              </a:ext>
            </a:extLst>
          </p:cNvPr>
          <p:cNvSpPr/>
          <p:nvPr/>
        </p:nvSpPr>
        <p:spPr>
          <a:xfrm>
            <a:off x="112295" y="320842"/>
            <a:ext cx="9352547" cy="12359152"/>
          </a:xfrm>
          <a:prstGeom prst="roundRect">
            <a:avLst>
              <a:gd name="adj" fmla="val 2135"/>
            </a:avLst>
          </a:prstGeom>
          <a:noFill/>
          <a:ln w="63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3CF6E455-9C8B-49D6-9C3A-FFBFAF60A6F9}"/>
              </a:ext>
            </a:extLst>
          </p:cNvPr>
          <p:cNvSpPr/>
          <p:nvPr/>
        </p:nvSpPr>
        <p:spPr>
          <a:xfrm>
            <a:off x="937082" y="95538"/>
            <a:ext cx="1744388" cy="584775"/>
          </a:xfrm>
          <a:prstGeom prst="rect">
            <a:avLst/>
          </a:prstGeom>
          <a:solidFill>
            <a:schemeClr val="bg1"/>
          </a:solidFill>
        </p:spPr>
        <p:txBody>
          <a:bodyPr wrap="none" lIns="91440" tIns="45720" rIns="91440" bIns="45720">
            <a:spAutoFit/>
          </a:bodyPr>
          <a:lstStyle/>
          <a:p>
            <a:r>
              <a:rPr kumimoji="1" lang="en-US" altLang="ja-JP" sz="3200" b="1" cap="none" spc="0" dirty="0">
                <a:ln w="6600">
                  <a:solidFill>
                    <a:schemeClr val="accent2"/>
                  </a:solidFill>
                  <a:prstDash val="solid"/>
                </a:ln>
                <a:solidFill>
                  <a:srgbClr val="FFC000"/>
                </a:solidFill>
                <a:effectLst>
                  <a:outerShdw dist="38100" dir="2700000" algn="tl" rotWithShape="0">
                    <a:schemeClr val="accent2"/>
                  </a:outerShdw>
                </a:effectLst>
                <a:latin typeface="UD デジタル 教科書体 NP-B" panose="02020700000000000000" pitchFamily="18" charset="-128"/>
                <a:ea typeface="UD デジタル 教科書体 NP-B" panose="02020700000000000000" pitchFamily="18" charset="-128"/>
              </a:rPr>
              <a:t> Q</a:t>
            </a:r>
            <a:r>
              <a:rPr kumimoji="1" lang="ja-JP" altLang="en-US" sz="3200" b="1" dirty="0">
                <a:ln w="6600">
                  <a:solidFill>
                    <a:schemeClr val="accent2"/>
                  </a:solidFill>
                  <a:prstDash val="solid"/>
                </a:ln>
                <a:solidFill>
                  <a:srgbClr val="FFC000"/>
                </a:solidFill>
                <a:effectLst>
                  <a:outerShdw dist="38100" dir="2700000" algn="tl" rotWithShape="0">
                    <a:schemeClr val="accent2"/>
                  </a:outerShdw>
                </a:effectLst>
                <a:latin typeface="UD デジタル 教科書体 NP-B" panose="02020700000000000000" pitchFamily="18" charset="-128"/>
                <a:ea typeface="UD デジタル 教科書体 NP-B" panose="02020700000000000000" pitchFamily="18" charset="-128"/>
              </a:rPr>
              <a:t> </a:t>
            </a:r>
            <a:r>
              <a:rPr kumimoji="1" lang="ja-JP" altLang="en-US" sz="3200" b="1" cap="none" spc="0" dirty="0">
                <a:ln w="6600">
                  <a:solidFill>
                    <a:schemeClr val="accent2"/>
                  </a:solidFill>
                  <a:prstDash val="solid"/>
                </a:ln>
                <a:solidFill>
                  <a:srgbClr val="FFC000"/>
                </a:solidFill>
                <a:effectLst>
                  <a:outerShdw dist="38100" dir="2700000" algn="tl" rotWithShape="0">
                    <a:schemeClr val="accent2"/>
                  </a:outerShdw>
                </a:effectLst>
                <a:latin typeface="UD デジタル 教科書体 NP-B" panose="02020700000000000000" pitchFamily="18" charset="-128"/>
                <a:ea typeface="UD デジタル 教科書体 NP-B" panose="02020700000000000000" pitchFamily="18" charset="-128"/>
              </a:rPr>
              <a:t>＆ </a:t>
            </a:r>
            <a:r>
              <a:rPr kumimoji="1" lang="en-US" altLang="ja-JP" sz="3200" b="1" cap="none" spc="0" dirty="0">
                <a:ln w="6600">
                  <a:solidFill>
                    <a:schemeClr val="accent2"/>
                  </a:solidFill>
                  <a:prstDash val="solid"/>
                </a:ln>
                <a:solidFill>
                  <a:srgbClr val="FFC000"/>
                </a:solidFill>
                <a:effectLst>
                  <a:outerShdw dist="38100" dir="2700000" algn="tl" rotWithShape="0">
                    <a:schemeClr val="accent2"/>
                  </a:outerShdw>
                </a:effectLst>
                <a:latin typeface="UD デジタル 教科書体 NP-B" panose="02020700000000000000" pitchFamily="18" charset="-128"/>
                <a:ea typeface="UD デジタル 教科書体 NP-B" panose="02020700000000000000" pitchFamily="18" charset="-128"/>
              </a:rPr>
              <a:t>A </a:t>
            </a:r>
            <a:endParaRPr lang="ja-JP" altLang="en-US" sz="3200" b="1" cap="none" spc="0" dirty="0">
              <a:ln w="6600">
                <a:solidFill>
                  <a:schemeClr val="accent2"/>
                </a:solidFill>
                <a:prstDash val="solid"/>
              </a:ln>
              <a:solidFill>
                <a:srgbClr val="FFC000"/>
              </a:solidFill>
              <a:effectLst>
                <a:outerShdw dist="38100" dir="2700000" algn="tl" rotWithShape="0">
                  <a:schemeClr val="accent2"/>
                </a:outerShdw>
              </a:effectLst>
            </a:endParaRPr>
          </a:p>
        </p:txBody>
      </p:sp>
      <p:sp>
        <p:nvSpPr>
          <p:cNvPr id="30" name="テキスト ボックス 29">
            <a:extLst>
              <a:ext uri="{FF2B5EF4-FFF2-40B4-BE49-F238E27FC236}">
                <a16:creationId xmlns:a16="http://schemas.microsoft.com/office/drawing/2014/main" id="{1508DA12-EEE5-4079-B616-FA68F817004D}"/>
              </a:ext>
            </a:extLst>
          </p:cNvPr>
          <p:cNvSpPr txBox="1"/>
          <p:nvPr/>
        </p:nvSpPr>
        <p:spPr>
          <a:xfrm>
            <a:off x="427826" y="9482458"/>
            <a:ext cx="8793498" cy="2528897"/>
          </a:xfrm>
          <a:prstGeom prst="rect">
            <a:avLst/>
          </a:prstGeom>
          <a:noFill/>
        </p:spPr>
        <p:txBody>
          <a:bodyPr wrap="square">
            <a:spAutoFit/>
          </a:bodyPr>
          <a:lstStyle/>
          <a:p>
            <a:pPr marL="238125" indent="-238125">
              <a:lnSpc>
                <a:spcPts val="2200"/>
              </a:lnSpc>
              <a:spcAft>
                <a:spcPts val="900"/>
              </a:spcAft>
            </a:pPr>
            <a:r>
              <a:rPr kumimoji="1" lang="en-US" altLang="ja-JP" sz="2000" u="sng" dirty="0">
                <a:solidFill>
                  <a:srgbClr val="0066FF"/>
                </a:solidFill>
                <a:latin typeface="UD デジタル 教科書体 NP-B" panose="02020700000000000000" pitchFamily="18" charset="-128"/>
                <a:ea typeface="UD デジタル 教科書体 NP-B" panose="02020700000000000000" pitchFamily="18" charset="-128"/>
              </a:rPr>
              <a:t>Q</a:t>
            </a:r>
            <a:r>
              <a:rPr kumimoji="1" lang="ja-JP" altLang="en-US" sz="2000" u="sng" dirty="0">
                <a:solidFill>
                  <a:srgbClr val="0066FF"/>
                </a:solidFill>
                <a:latin typeface="UD デジタル 教科書体 NP-B" panose="02020700000000000000" pitchFamily="18" charset="-128"/>
                <a:ea typeface="UD デジタル 教科書体 NP-B" panose="02020700000000000000" pitchFamily="18" charset="-128"/>
              </a:rPr>
              <a:t>：太陽光発電設備（</a:t>
            </a:r>
            <a:r>
              <a:rPr kumimoji="1" lang="en-US" altLang="ja-JP" sz="2000" u="sng" dirty="0">
                <a:solidFill>
                  <a:srgbClr val="0066FF"/>
                </a:solidFill>
                <a:latin typeface="UD デジタル 教科書体 NP-B" panose="02020700000000000000" pitchFamily="18" charset="-128"/>
                <a:ea typeface="UD デジタル 教科書体 NP-B" panose="02020700000000000000" pitchFamily="18" charset="-128"/>
              </a:rPr>
              <a:t>0.3ha</a:t>
            </a:r>
            <a:r>
              <a:rPr kumimoji="1" lang="ja-JP" altLang="en-US" sz="2000" u="sng" dirty="0">
                <a:solidFill>
                  <a:srgbClr val="0066FF"/>
                </a:solidFill>
                <a:latin typeface="UD デジタル 教科書体 NP-B" panose="02020700000000000000" pitchFamily="18" charset="-128"/>
                <a:ea typeface="UD デジタル 教科書体 NP-B" panose="02020700000000000000" pitchFamily="18" charset="-128"/>
              </a:rPr>
              <a:t>）、資材置場（</a:t>
            </a:r>
            <a:r>
              <a:rPr kumimoji="1" lang="en-US" altLang="ja-JP" sz="2000" u="sng" dirty="0">
                <a:solidFill>
                  <a:srgbClr val="0066FF"/>
                </a:solidFill>
                <a:latin typeface="UD デジタル 教科書体 NP-B" panose="02020700000000000000" pitchFamily="18" charset="-128"/>
                <a:ea typeface="UD デジタル 教科書体 NP-B" panose="02020700000000000000" pitchFamily="18" charset="-128"/>
              </a:rPr>
              <a:t>0.6ha</a:t>
            </a:r>
            <a:r>
              <a:rPr kumimoji="1" lang="ja-JP" altLang="en-US" sz="2000" u="sng" dirty="0">
                <a:solidFill>
                  <a:srgbClr val="0066FF"/>
                </a:solidFill>
                <a:latin typeface="UD デジタル 教科書体 NP-B" panose="02020700000000000000" pitchFamily="18" charset="-128"/>
                <a:ea typeface="UD デジタル 教科書体 NP-B" panose="02020700000000000000" pitchFamily="18" charset="-128"/>
              </a:rPr>
              <a:t>）の合計</a:t>
            </a:r>
            <a:r>
              <a:rPr kumimoji="1" lang="en-US" altLang="ja-JP" sz="2000" u="sng" dirty="0">
                <a:solidFill>
                  <a:srgbClr val="0066FF"/>
                </a:solidFill>
                <a:latin typeface="UD デジタル 教科書体 NP-B" panose="02020700000000000000" pitchFamily="18" charset="-128"/>
                <a:ea typeface="UD デジタル 教科書体 NP-B" panose="02020700000000000000" pitchFamily="18" charset="-128"/>
              </a:rPr>
              <a:t>0.9ha</a:t>
            </a:r>
            <a:r>
              <a:rPr kumimoji="1" lang="ja-JP" altLang="en-US" sz="2000" u="sng" dirty="0">
                <a:solidFill>
                  <a:srgbClr val="0066FF"/>
                </a:solidFill>
                <a:latin typeface="UD デジタル 教科書体 NP-B" panose="02020700000000000000" pitchFamily="18" charset="-128"/>
                <a:ea typeface="UD デジタル 教科書体 NP-B" panose="02020700000000000000" pitchFamily="18" charset="-128"/>
              </a:rPr>
              <a:t>の開発を計画しているのですが、林地開発許可は必要ですか？</a:t>
            </a:r>
            <a:endParaRPr kumimoji="1" lang="en-US" altLang="ja-JP" sz="2000" u="sng" dirty="0">
              <a:solidFill>
                <a:srgbClr val="0066FF"/>
              </a:solidFill>
              <a:latin typeface="UD デジタル 教科書体 NP-B" panose="02020700000000000000" pitchFamily="18" charset="-128"/>
              <a:ea typeface="UD デジタル 教科書体 NP-B" panose="02020700000000000000" pitchFamily="18" charset="-128"/>
            </a:endParaRPr>
          </a:p>
          <a:p>
            <a:pPr marL="238125" indent="-238125">
              <a:lnSpc>
                <a:spcPts val="2200"/>
              </a:lnSpc>
            </a:pPr>
            <a:r>
              <a:rPr kumimoji="1" lang="en-US" altLang="ja-JP" sz="2000" dirty="0">
                <a:latin typeface="UD デジタル 教科書体 NP-B" panose="02020700000000000000" pitchFamily="18" charset="-128"/>
                <a:ea typeface="UD デジタル 教科書体 NP-B" panose="02020700000000000000" pitchFamily="18" charset="-128"/>
              </a:rPr>
              <a:t>A</a:t>
            </a:r>
            <a:r>
              <a:rPr kumimoji="1" lang="ja-JP" altLang="en-US" sz="2000" dirty="0">
                <a:latin typeface="UD デジタル 教科書体 NP-B" panose="02020700000000000000" pitchFamily="18" charset="-128"/>
                <a:ea typeface="UD デジタル 教科書体 NP-B" panose="02020700000000000000" pitchFamily="18" charset="-128"/>
              </a:rPr>
              <a:t>：資材置場が、太陽光発電設備を設置するために整備するものである場合には、双方の開発を合わせた</a:t>
            </a:r>
            <a:r>
              <a:rPr kumimoji="1" lang="en-US" altLang="ja-JP" sz="2000" dirty="0">
                <a:latin typeface="UD デジタル 教科書体 NP-B" panose="02020700000000000000" pitchFamily="18" charset="-128"/>
                <a:ea typeface="UD デジタル 教科書体 NP-B" panose="02020700000000000000" pitchFamily="18" charset="-128"/>
              </a:rPr>
              <a:t>0.9ha</a:t>
            </a:r>
            <a:r>
              <a:rPr kumimoji="1" lang="ja-JP" altLang="en-US" sz="2000" dirty="0">
                <a:latin typeface="UD デジタル 教科書体 NP-B" panose="02020700000000000000" pitchFamily="18" charset="-128"/>
                <a:ea typeface="UD デジタル 教科書体 NP-B" panose="02020700000000000000" pitchFamily="18" charset="-128"/>
              </a:rPr>
              <a:t>が太陽光発電設備に関する開発行為とみなされ、林地開発許可が必要となります。</a:t>
            </a:r>
            <a:endParaRPr kumimoji="1" lang="en-US" altLang="ja-JP" sz="2000" dirty="0">
              <a:latin typeface="UD デジタル 教科書体 NP-B" panose="02020700000000000000" pitchFamily="18" charset="-128"/>
              <a:ea typeface="UD デジタル 教科書体 NP-B" panose="02020700000000000000" pitchFamily="18" charset="-128"/>
            </a:endParaRPr>
          </a:p>
          <a:p>
            <a:pPr marL="238125" indent="-238125">
              <a:lnSpc>
                <a:spcPts val="2200"/>
              </a:lnSpc>
            </a:pPr>
            <a:r>
              <a:rPr kumimoji="1" lang="ja-JP" altLang="en-US" sz="2000" dirty="0">
                <a:latin typeface="UD デジタル 教科書体 NP-B" panose="02020700000000000000" pitchFamily="18" charset="-128"/>
                <a:ea typeface="UD デジタル 教科書体 NP-B" panose="02020700000000000000" pitchFamily="18" charset="-128"/>
              </a:rPr>
              <a:t>　　一方、</a:t>
            </a:r>
            <a:r>
              <a:rPr kumimoji="1" lang="en-US" altLang="ja-JP" sz="2000" dirty="0">
                <a:latin typeface="UD デジタル 教科書体 NP-B" panose="02020700000000000000" pitchFamily="18" charset="-128"/>
                <a:ea typeface="UD デジタル 教科書体 NP-B" panose="02020700000000000000" pitchFamily="18" charset="-128"/>
              </a:rPr>
              <a:t>0.6ha</a:t>
            </a:r>
            <a:r>
              <a:rPr kumimoji="1" lang="ja-JP" altLang="en-US" sz="2000" dirty="0">
                <a:latin typeface="UD デジタル 教科書体 NP-B" panose="02020700000000000000" pitchFamily="18" charset="-128"/>
                <a:ea typeface="UD デジタル 教科書体 NP-B" panose="02020700000000000000" pitchFamily="18" charset="-128"/>
              </a:rPr>
              <a:t>の開発の目的が太陽光発電設備の設置と関係のない場合には、双方の開発は共に許可を要する規模に満たないため、林地開発許可の対象外となります。</a:t>
            </a:r>
            <a:endParaRPr kumimoji="1" lang="en-US" altLang="ja-JP" sz="2000" dirty="0">
              <a:latin typeface="UD デジタル 教科書体 NP-B" panose="02020700000000000000" pitchFamily="18" charset="-128"/>
              <a:ea typeface="UD デジタル 教科書体 NP-B" panose="02020700000000000000" pitchFamily="18" charset="-128"/>
            </a:endParaRPr>
          </a:p>
        </p:txBody>
      </p:sp>
      <p:pic>
        <p:nvPicPr>
          <p:cNvPr id="31" name="図 30">
            <a:extLst>
              <a:ext uri="{FF2B5EF4-FFF2-40B4-BE49-F238E27FC236}">
                <a16:creationId xmlns:a16="http://schemas.microsoft.com/office/drawing/2014/main" id="{955C1889-7E73-438A-A7AA-FBBC8C977E90}"/>
              </a:ext>
            </a:extLst>
          </p:cNvPr>
          <p:cNvPicPr>
            <a:picLocks noChangeAspect="1"/>
          </p:cNvPicPr>
          <p:nvPr/>
        </p:nvPicPr>
        <p:blipFill>
          <a:blip r:embed="rId3"/>
          <a:stretch>
            <a:fillRect/>
          </a:stretch>
        </p:blipFill>
        <p:spPr>
          <a:xfrm>
            <a:off x="-29053" y="68385"/>
            <a:ext cx="1026050" cy="1026050"/>
          </a:xfrm>
          <a:prstGeom prst="rect">
            <a:avLst/>
          </a:prstGeom>
        </p:spPr>
      </p:pic>
      <p:pic>
        <p:nvPicPr>
          <p:cNvPr id="32" name="Picture 8">
            <a:extLst>
              <a:ext uri="{FF2B5EF4-FFF2-40B4-BE49-F238E27FC236}">
                <a16:creationId xmlns:a16="http://schemas.microsoft.com/office/drawing/2014/main" id="{87D08A4D-738F-4EDA-8B10-626C8D7882A9}"/>
              </a:ext>
            </a:extLst>
          </p:cNvPr>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8391396" y="11485252"/>
            <a:ext cx="1378068" cy="12640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913019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kumimoji="1"/>
        </a:defPPr>
      </a:lstStyle>
      <a:style>
        <a:lnRef idx="2">
          <a:schemeClr val="accent6"/>
        </a:lnRef>
        <a:fillRef idx="1">
          <a:schemeClr val="lt1"/>
        </a:fillRef>
        <a:effectRef idx="0">
          <a:schemeClr val="accent6"/>
        </a:effectRef>
        <a:fontRef idx="minor">
          <a:schemeClr val="dk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896</TotalTime>
  <Words>735</Words>
  <Application>Microsoft Office PowerPoint</Application>
  <PresentationFormat>A3 297x420 mm</PresentationFormat>
  <Paragraphs>75</Paragraphs>
  <Slides>2</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BIZ UDPゴシック</vt:lpstr>
      <vt:lpstr>Microsoft YaHei UI</vt:lpstr>
      <vt:lpstr>UD デジタル 教科書体 NP-B</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菅野 広大</dc:creator>
  <cp:lastModifiedBy>菅野 広大</cp:lastModifiedBy>
  <cp:revision>9</cp:revision>
  <cp:lastPrinted>2023-01-05T10:34:56Z</cp:lastPrinted>
  <dcterms:created xsi:type="dcterms:W3CDTF">2022-07-06T10:54:58Z</dcterms:created>
  <dcterms:modified xsi:type="dcterms:W3CDTF">2023-01-17T02:23:48Z</dcterms:modified>
</cp:coreProperties>
</file>